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</p:sldIdLst>
  <p:sldSz cx="9144000" cy="6858000" type="screen4x3"/>
  <p:notesSz cx="6858000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614" y="-456"/>
      </p:cViewPr>
      <p:guideLst>
        <p:guide orient="horz" pos="4319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20.01.2017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15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20.01.2017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6088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20.01.2017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6613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20.01.2017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3393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20.01.2017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2014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20.01.2017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1742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20.01.2017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5571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20.01.2017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4622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20.01.2017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9790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20.01.2017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4406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DAA3-9602-4F0C-80E3-1F0C643240CA}" type="datetimeFigureOut">
              <a:rPr lang="de-DE" smtClean="0"/>
              <a:t>20.01.2017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96322-8774-48B2-9B32-70E186B899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0121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232470" y="107107"/>
            <a:ext cx="7501830" cy="648072"/>
          </a:xfrm>
          <a:prstGeom prst="rect">
            <a:avLst/>
          </a:prstGeom>
        </p:spPr>
        <p:txBody>
          <a:bodyPr lIns="75795" tIns="37897" rIns="75795" bIns="37897"/>
          <a:lstStyle>
            <a:lvl1pPr marL="0" indent="0">
              <a:buNone/>
              <a:defRPr sz="1800" b="1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464410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CDAA3-9602-4F0C-80E3-1F0C643240CA}" type="datetimeFigureOut">
              <a:rPr lang="de-DE" smtClean="0"/>
              <a:t>20.01.2017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96322-8774-48B2-9B32-70E186B899B4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4901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tsclient\P\000201_AOK_Sachsen\2010\P10-0636 Präsentationserstellung\work\Powerpoint\Bilder\aok-logoS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5124" y="0"/>
            <a:ext cx="640485" cy="763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platzhalter 7"/>
          <p:cNvSpPr txBox="1">
            <a:spLocks/>
          </p:cNvSpPr>
          <p:nvPr/>
        </p:nvSpPr>
        <p:spPr>
          <a:xfrm>
            <a:off x="290079" y="6597352"/>
            <a:ext cx="4832071" cy="169833"/>
          </a:xfrm>
          <a:prstGeom prst="rect">
            <a:avLst/>
          </a:prstGeom>
        </p:spPr>
        <p:txBody>
          <a:bodyPr lIns="0" tIns="0" rIns="75795" bIns="37897"/>
          <a:lstStyle>
            <a:lvl1pPr marL="381000" marR="0" indent="-381000" algn="l" defTabSz="101441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800" b="0">
                <a:solidFill>
                  <a:srgbClr val="B0B0B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315811" indent="-315811" defTabSz="840847">
              <a:defRPr/>
            </a:pPr>
            <a:r>
              <a:rPr lang="de-DE" sz="700" kern="0" dirty="0" smtClean="0"/>
              <a:t>xxxxxxxxxxxxx | </a:t>
            </a:r>
            <a:r>
              <a:rPr lang="de-DE" sz="700" kern="0" dirty="0" err="1" smtClean="0"/>
              <a:t>dd.mm.jjjj</a:t>
            </a:r>
            <a:r>
              <a:rPr lang="de-DE" sz="700" kern="0" dirty="0" smtClean="0"/>
              <a:t> | Folie </a:t>
            </a:r>
            <a:fld id="{C2333075-811B-4F30-9695-97DB14FBF1ED}" type="slidenum">
              <a:rPr lang="de-DE" sz="700" kern="0" smtClean="0"/>
              <a:pPr marL="315811" indent="-315811" defTabSz="840847">
                <a:defRPr/>
              </a:pPr>
              <a:t>‹Nr.›</a:t>
            </a:fld>
            <a:endParaRPr lang="de-DE" sz="700" kern="0" dirty="0" smtClean="0"/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auto">
          <a:xfrm>
            <a:off x="290079" y="758449"/>
            <a:ext cx="7332840" cy="0"/>
          </a:xfrm>
          <a:prstGeom prst="line">
            <a:avLst/>
          </a:prstGeom>
          <a:noFill/>
          <a:ln w="15875">
            <a:solidFill>
              <a:srgbClr val="029646"/>
            </a:solidFill>
            <a:round/>
            <a:headEnd/>
            <a:tailEnd/>
          </a:ln>
        </p:spPr>
        <p:txBody>
          <a:bodyPr lIns="75795" tIns="37897" rIns="75795" bIns="37897"/>
          <a:lstStyle/>
          <a:p>
            <a:pPr>
              <a:defRPr/>
            </a:pPr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985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285002" y="179115"/>
            <a:ext cx="7501830" cy="729605"/>
          </a:xfrm>
        </p:spPr>
        <p:txBody>
          <a:bodyPr/>
          <a:lstStyle/>
          <a:p>
            <a:r>
              <a:rPr lang="de-DE" sz="2000" dirty="0" err="1" smtClean="0">
                <a:solidFill>
                  <a:srgbClr val="00B050"/>
                </a:solidFill>
              </a:rPr>
              <a:t>Tabarz</a:t>
            </a:r>
            <a:r>
              <a:rPr lang="de-DE" sz="2000" dirty="0" smtClean="0">
                <a:solidFill>
                  <a:srgbClr val="00B050"/>
                </a:solidFill>
              </a:rPr>
              <a:t>  01.02.17 / 02.02.17 - Agenda Mitarbeiterveranstaltung</a:t>
            </a:r>
            <a:endParaRPr lang="de-DE" sz="2000" dirty="0" smtClean="0">
              <a:solidFill>
                <a:srgbClr val="00B050"/>
              </a:solidFill>
            </a:endParaRPr>
          </a:p>
          <a:p>
            <a:endParaRPr lang="de-DE" sz="2000" dirty="0">
              <a:solidFill>
                <a:srgbClr val="00B050"/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476841" y="2564904"/>
            <a:ext cx="882047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ab 11:45 Uhr                                           Mittagessen (ist gebucht)</a:t>
            </a:r>
          </a:p>
          <a:p>
            <a:r>
              <a:rPr lang="de-DE" sz="1200" b="1" dirty="0" smtClean="0"/>
              <a:t>___________________________________________________________________________________________</a:t>
            </a:r>
            <a:endParaRPr lang="de-DE" sz="1200" b="1" dirty="0"/>
          </a:p>
          <a:p>
            <a:endParaRPr lang="de-DE" sz="1200" b="1" dirty="0" smtClean="0"/>
          </a:p>
          <a:p>
            <a:r>
              <a:rPr lang="de-DE" sz="1200" b="1" dirty="0" smtClean="0"/>
              <a:t>TOP </a:t>
            </a:r>
            <a:r>
              <a:rPr lang="de-DE" sz="1200" b="1" dirty="0" smtClean="0"/>
              <a:t>1	13:00-13:30 Uhr	Begrüßung und Auftakt			Frau Hendel</a:t>
            </a:r>
            <a:br>
              <a:rPr lang="de-DE" sz="1200" b="1" dirty="0" smtClean="0"/>
            </a:br>
            <a:endParaRPr lang="de-DE" sz="1200" b="1" dirty="0" smtClean="0"/>
          </a:p>
          <a:p>
            <a:r>
              <a:rPr lang="de-DE" sz="1200" b="1" dirty="0" smtClean="0"/>
              <a:t>TOP 2	</a:t>
            </a:r>
            <a:r>
              <a:rPr lang="de-DE" sz="1200" b="1" dirty="0" smtClean="0"/>
              <a:t>13:30-16:00 </a:t>
            </a:r>
            <a:r>
              <a:rPr lang="de-DE" sz="1200" b="1" dirty="0" smtClean="0"/>
              <a:t>Uhr 	</a:t>
            </a:r>
            <a:r>
              <a:rPr lang="de-DE" sz="1200" b="1" dirty="0" smtClean="0"/>
              <a:t>Reden ist Silber – Schweigen ist Gold ?</a:t>
            </a:r>
            <a:r>
              <a:rPr lang="de-DE" sz="1200" b="1" dirty="0" smtClean="0"/>
              <a:t>	</a:t>
            </a:r>
            <a:r>
              <a:rPr lang="de-DE" sz="1200" b="1" dirty="0" smtClean="0"/>
              <a:t>F</a:t>
            </a:r>
            <a:r>
              <a:rPr lang="de-DE" sz="1200" b="1" dirty="0" smtClean="0"/>
              <a:t>rau Laußer / alle</a:t>
            </a:r>
            <a:endParaRPr lang="de-DE" sz="1200" b="1" dirty="0" smtClean="0"/>
          </a:p>
          <a:p>
            <a:r>
              <a:rPr lang="de-DE" sz="1200" b="1" dirty="0" smtClean="0"/>
              <a:t>___________________________________________________________________________________________</a:t>
            </a:r>
            <a:r>
              <a:rPr lang="de-DE" sz="1200" b="1" dirty="0" smtClean="0"/>
              <a:t>	</a:t>
            </a:r>
          </a:p>
          <a:p>
            <a:endParaRPr lang="de-DE" sz="1200" b="1" i="1" dirty="0" smtClean="0"/>
          </a:p>
          <a:p>
            <a:r>
              <a:rPr lang="de-DE" sz="1200" b="1" i="1" dirty="0" smtClean="0"/>
              <a:t>16:00-16:30 </a:t>
            </a:r>
            <a:r>
              <a:rPr lang="de-DE" sz="1200" b="1" i="1" dirty="0"/>
              <a:t>Uhr </a:t>
            </a:r>
            <a:r>
              <a:rPr lang="de-DE" sz="1200" b="1" i="1" dirty="0" smtClean="0"/>
              <a:t>    Kaffeepause und    Eintreffen der  Kollegen der </a:t>
            </a:r>
            <a:r>
              <a:rPr lang="de-DE" sz="1200" b="1" i="1" dirty="0" smtClean="0"/>
              <a:t>L</a:t>
            </a:r>
            <a:r>
              <a:rPr lang="de-DE" sz="1200" b="1" i="1" dirty="0" smtClean="0"/>
              <a:t>aurat GmbH</a:t>
            </a:r>
            <a:endParaRPr lang="de-DE" sz="1200" b="1" i="1" dirty="0"/>
          </a:p>
          <a:p>
            <a:r>
              <a:rPr lang="de-DE" sz="1200" b="1" dirty="0" smtClean="0"/>
              <a:t>___________________________________________________________________________________________</a:t>
            </a:r>
            <a:endParaRPr lang="de-DE" sz="1200" b="1" dirty="0" smtClean="0"/>
          </a:p>
          <a:p>
            <a:endParaRPr lang="de-DE" sz="1200" b="1" dirty="0" smtClean="0"/>
          </a:p>
          <a:p>
            <a:r>
              <a:rPr lang="de-DE" sz="1200" b="1" dirty="0" smtClean="0"/>
              <a:t>TOP 3</a:t>
            </a:r>
            <a:r>
              <a:rPr lang="de-DE" sz="1200" b="1" dirty="0" smtClean="0"/>
              <a:t>	</a:t>
            </a:r>
            <a:r>
              <a:rPr lang="de-DE" sz="1200" b="1" dirty="0" smtClean="0"/>
              <a:t>16:30-18:30 </a:t>
            </a:r>
            <a:r>
              <a:rPr lang="de-DE" sz="1200" b="1" dirty="0" smtClean="0"/>
              <a:t>Uhr 	</a:t>
            </a:r>
            <a:r>
              <a:rPr lang="de-DE" sz="1200" b="1" dirty="0" smtClean="0"/>
              <a:t>Wer sind wir  ?  - Fragen und Antworten	alle</a:t>
            </a:r>
          </a:p>
          <a:p>
            <a:r>
              <a:rPr lang="de-DE" sz="1200" b="1" dirty="0" smtClean="0"/>
              <a:t>___________________________________________________________________________________________</a:t>
            </a:r>
            <a:r>
              <a:rPr lang="de-DE" sz="1200" b="1" dirty="0" smtClean="0"/>
              <a:t>					</a:t>
            </a:r>
          </a:p>
          <a:p>
            <a:r>
              <a:rPr lang="de-DE" sz="1200" b="1" i="1" dirty="0" smtClean="0"/>
              <a:t>ab 18:30 Uhr                                           Abendessen </a:t>
            </a:r>
          </a:p>
          <a:p>
            <a:r>
              <a:rPr lang="de-DE" sz="1200" b="1" i="1" dirty="0" smtClean="0"/>
              <a:t>___________________________________________________________________________________________</a:t>
            </a:r>
          </a:p>
          <a:p>
            <a:endParaRPr lang="de-DE" sz="1200" b="1" i="1" dirty="0"/>
          </a:p>
          <a:p>
            <a:r>
              <a:rPr lang="de-DE" sz="1200" b="1" dirty="0" smtClean="0"/>
              <a:t>TOP 4	20:00-   …  Uhr                  Abend mit Programm			alle</a:t>
            </a:r>
          </a:p>
          <a:p>
            <a:r>
              <a:rPr lang="de-DE" sz="1200" b="1" dirty="0" smtClean="0"/>
              <a:t>___________________________________________________________________________________________</a:t>
            </a:r>
            <a:endParaRPr lang="de-DE" sz="1400" b="1" dirty="0" smtClean="0"/>
          </a:p>
        </p:txBody>
      </p:sp>
      <p:sp>
        <p:nvSpPr>
          <p:cNvPr id="5" name="Textfeld 4"/>
          <p:cNvSpPr txBox="1"/>
          <p:nvPr/>
        </p:nvSpPr>
        <p:spPr>
          <a:xfrm>
            <a:off x="473907" y="6464369"/>
            <a:ext cx="85795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chemeClr val="bg1"/>
                </a:solidFill>
              </a:rPr>
              <a:t>Bereich Immobilien/Interne Dienste – </a:t>
            </a:r>
            <a:r>
              <a:rPr lang="de-DE" sz="1200" b="1" dirty="0">
                <a:solidFill>
                  <a:schemeClr val="bg1"/>
                </a:solidFill>
              </a:rPr>
              <a:t>F</a:t>
            </a:r>
            <a:r>
              <a:rPr lang="de-DE" sz="1200" b="1" dirty="0" smtClean="0">
                <a:solidFill>
                  <a:schemeClr val="bg1"/>
                </a:solidFill>
              </a:rPr>
              <a:t>ebruar </a:t>
            </a:r>
            <a:r>
              <a:rPr lang="de-DE" sz="1200" b="1" dirty="0" smtClean="0">
                <a:solidFill>
                  <a:schemeClr val="bg1"/>
                </a:solidFill>
              </a:rPr>
              <a:t>2017</a:t>
            </a:r>
            <a:r>
              <a:rPr lang="de-DE" sz="1200" b="1" dirty="0" smtClean="0">
                <a:solidFill>
                  <a:schemeClr val="bg1"/>
                </a:solidFill>
              </a:rPr>
              <a:t>					1</a:t>
            </a:r>
            <a:endParaRPr lang="de-DE" sz="1200" b="1" dirty="0">
              <a:solidFill>
                <a:schemeClr val="bg1"/>
              </a:solidFill>
            </a:endParaRPr>
          </a:p>
        </p:txBody>
      </p:sp>
      <p:sp>
        <p:nvSpPr>
          <p:cNvPr id="7" name="Abgerundetes Rechteck 6"/>
          <p:cNvSpPr/>
          <p:nvPr/>
        </p:nvSpPr>
        <p:spPr>
          <a:xfrm>
            <a:off x="473907" y="908720"/>
            <a:ext cx="857733" cy="432048"/>
          </a:xfrm>
          <a:prstGeom prst="roundRect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Tag 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6" name="AutoShape 2" descr="Bildergebnis für tabarz burghol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2052" name="Picture 4" descr="Bildergebnis für termin vormerk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0000">
            <a:off x="5943679" y="1355878"/>
            <a:ext cx="2744845" cy="155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43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321941" y="2132856"/>
            <a:ext cx="88204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/>
              <a:t>b</a:t>
            </a:r>
            <a:r>
              <a:rPr lang="de-DE" sz="1200" b="1" i="1" dirty="0" smtClean="0"/>
              <a:t>is 08:30     Frühstück</a:t>
            </a:r>
          </a:p>
          <a:p>
            <a:r>
              <a:rPr lang="de-DE" sz="1200" b="1" i="1" dirty="0" smtClean="0"/>
              <a:t>_________________________________________________________________________________________</a:t>
            </a:r>
            <a:endParaRPr lang="de-DE" sz="1200" b="1" i="1" dirty="0" smtClean="0"/>
          </a:p>
          <a:p>
            <a:endParaRPr lang="de-DE" sz="1200" b="1" dirty="0"/>
          </a:p>
          <a:p>
            <a:r>
              <a:rPr lang="de-DE" sz="1200" b="1" dirty="0" smtClean="0"/>
              <a:t>TOP </a:t>
            </a:r>
            <a:r>
              <a:rPr lang="de-DE" sz="1200" b="1" dirty="0" smtClean="0"/>
              <a:t>5	</a:t>
            </a:r>
            <a:r>
              <a:rPr lang="de-DE" sz="1200" b="1" dirty="0" smtClean="0"/>
              <a:t>08:30-09:45 </a:t>
            </a:r>
            <a:r>
              <a:rPr lang="de-DE" sz="1200" b="1" dirty="0"/>
              <a:t>Uhr </a:t>
            </a:r>
            <a:r>
              <a:rPr lang="de-DE" sz="1200" b="1" dirty="0" smtClean="0"/>
              <a:t>	</a:t>
            </a:r>
            <a:r>
              <a:rPr lang="de-DE" sz="1200" b="1" dirty="0" smtClean="0"/>
              <a:t>Improvisation ist alles ! - Aktivität</a:t>
            </a:r>
            <a:r>
              <a:rPr lang="de-DE" sz="1200" b="1" dirty="0" smtClean="0"/>
              <a:t>	 </a:t>
            </a:r>
            <a:r>
              <a:rPr lang="de-DE" sz="1200" b="1" dirty="0"/>
              <a:t>	</a:t>
            </a:r>
            <a:r>
              <a:rPr lang="de-DE" sz="1200" b="1" dirty="0" smtClean="0"/>
              <a:t>alle</a:t>
            </a:r>
            <a:r>
              <a:rPr lang="de-DE" sz="1200" b="1" dirty="0"/>
              <a:t/>
            </a:r>
            <a:br>
              <a:rPr lang="de-DE" sz="1200" b="1" dirty="0"/>
            </a:br>
            <a:r>
              <a:rPr lang="de-DE" sz="1200" b="1" dirty="0" smtClean="0"/>
              <a:t>_________________________________________________________________________________________</a:t>
            </a:r>
            <a:r>
              <a:rPr lang="de-DE" sz="1200" b="1" dirty="0"/>
              <a:t/>
            </a:r>
            <a:br>
              <a:rPr lang="de-DE" sz="1200" b="1" dirty="0"/>
            </a:br>
            <a:endParaRPr lang="de-DE" sz="1200" b="1" dirty="0" smtClean="0"/>
          </a:p>
          <a:p>
            <a:r>
              <a:rPr lang="de-DE" sz="1200" b="1" dirty="0" smtClean="0"/>
              <a:t>09:45</a:t>
            </a:r>
            <a:r>
              <a:rPr lang="de-DE" sz="1200" b="1" i="1" dirty="0" smtClean="0"/>
              <a:t>-10:15 </a:t>
            </a:r>
            <a:r>
              <a:rPr lang="de-DE" sz="1200" b="1" i="1" dirty="0"/>
              <a:t>Uhr </a:t>
            </a:r>
            <a:r>
              <a:rPr lang="de-DE" sz="1200" b="1" i="1" dirty="0" smtClean="0"/>
              <a:t> </a:t>
            </a:r>
            <a:r>
              <a:rPr lang="de-DE" sz="1200" b="1" i="1" dirty="0" smtClean="0"/>
              <a:t>Kaffeepause</a:t>
            </a:r>
          </a:p>
          <a:p>
            <a:r>
              <a:rPr lang="de-DE" sz="1200" b="1" i="1" dirty="0" smtClean="0"/>
              <a:t>_________________________________________________________________________________________</a:t>
            </a:r>
            <a:endParaRPr lang="de-DE" sz="1200" b="1" i="1" dirty="0" smtClean="0"/>
          </a:p>
          <a:p>
            <a:endParaRPr lang="de-DE" sz="1200" b="1" dirty="0" smtClean="0"/>
          </a:p>
          <a:p>
            <a:r>
              <a:rPr lang="de-DE" sz="1200" b="1" dirty="0" smtClean="0"/>
              <a:t>TOP </a:t>
            </a:r>
            <a:r>
              <a:rPr lang="de-DE" sz="1200" b="1" dirty="0" smtClean="0"/>
              <a:t>6</a:t>
            </a:r>
            <a:r>
              <a:rPr lang="de-DE" sz="1200" b="1" dirty="0" smtClean="0"/>
              <a:t>	</a:t>
            </a:r>
            <a:r>
              <a:rPr lang="de-DE" sz="1200" b="1" dirty="0" smtClean="0"/>
              <a:t>10:15 – 11:00 Uhr  </a:t>
            </a:r>
            <a:r>
              <a:rPr lang="de-DE" sz="1200" b="1" dirty="0" smtClean="0"/>
              <a:t>	</a:t>
            </a:r>
            <a:r>
              <a:rPr lang="de-DE" sz="1200" b="1" dirty="0" smtClean="0"/>
              <a:t>20 </a:t>
            </a:r>
            <a:r>
              <a:rPr lang="de-DE" sz="1200" b="1" dirty="0"/>
              <a:t>J</a:t>
            </a:r>
            <a:r>
              <a:rPr lang="de-DE" sz="1200" b="1" dirty="0" smtClean="0"/>
              <a:t>ahre – Die </a:t>
            </a:r>
            <a:r>
              <a:rPr lang="de-DE" sz="1200" b="1" dirty="0" smtClean="0"/>
              <a:t>Laurat stellt sich vor</a:t>
            </a:r>
            <a:r>
              <a:rPr lang="de-DE" sz="1200" b="1" dirty="0" smtClean="0"/>
              <a:t>		</a:t>
            </a:r>
            <a:r>
              <a:rPr lang="de-DE" sz="1200" b="1" dirty="0" smtClean="0"/>
              <a:t>Laurat</a:t>
            </a:r>
            <a:r>
              <a:rPr lang="de-DE" sz="1200" b="1" dirty="0" smtClean="0"/>
              <a:t> </a:t>
            </a:r>
            <a:r>
              <a:rPr lang="de-DE" sz="1200" b="1" dirty="0" smtClean="0"/>
              <a:t/>
            </a:r>
            <a:br>
              <a:rPr lang="de-DE" sz="1200" b="1" dirty="0" smtClean="0"/>
            </a:br>
            <a:r>
              <a:rPr lang="de-DE" sz="1200" b="1" dirty="0" smtClean="0"/>
              <a:t>				</a:t>
            </a:r>
            <a:endParaRPr lang="de-DE" sz="1200" b="1" i="1" dirty="0" smtClean="0"/>
          </a:p>
          <a:p>
            <a:r>
              <a:rPr lang="de-DE" sz="1200" b="1" dirty="0" smtClean="0"/>
              <a:t>TOP </a:t>
            </a:r>
            <a:r>
              <a:rPr lang="de-DE" sz="1200" b="1" dirty="0" smtClean="0"/>
              <a:t>7</a:t>
            </a:r>
            <a:r>
              <a:rPr lang="de-DE" sz="1200" b="1" dirty="0" smtClean="0"/>
              <a:t>	</a:t>
            </a:r>
            <a:r>
              <a:rPr lang="de-DE" sz="1200" b="1" dirty="0" smtClean="0"/>
              <a:t>11:00 – 11:30 Uhr </a:t>
            </a:r>
            <a:r>
              <a:rPr lang="de-DE" sz="1200" b="1" dirty="0" smtClean="0"/>
              <a:t>	</a:t>
            </a:r>
            <a:r>
              <a:rPr lang="de-DE" sz="1200" b="1" dirty="0" smtClean="0"/>
              <a:t>Was macht der Bau ?			Frau Mayfarth</a:t>
            </a:r>
            <a:r>
              <a:rPr lang="de-DE" sz="1200" b="1" dirty="0"/>
              <a:t/>
            </a:r>
            <a:br>
              <a:rPr lang="de-DE" sz="1200" b="1" dirty="0"/>
            </a:br>
            <a:r>
              <a:rPr lang="de-DE" sz="1200" b="1" dirty="0" smtClean="0"/>
              <a:t/>
            </a:r>
            <a:br>
              <a:rPr lang="de-DE" sz="1200" b="1" dirty="0" smtClean="0"/>
            </a:br>
            <a:r>
              <a:rPr lang="de-DE" sz="1200" b="1" dirty="0" smtClean="0"/>
              <a:t>TOP </a:t>
            </a:r>
            <a:r>
              <a:rPr lang="de-DE" sz="1200" b="1" dirty="0" smtClean="0"/>
              <a:t>8</a:t>
            </a:r>
            <a:r>
              <a:rPr lang="de-DE" sz="1200" b="1" dirty="0" smtClean="0"/>
              <a:t>	</a:t>
            </a:r>
            <a:r>
              <a:rPr lang="de-DE" sz="1200" b="1" dirty="0" smtClean="0"/>
              <a:t>11:30 – 13:00 Uhr  </a:t>
            </a:r>
            <a:r>
              <a:rPr lang="de-DE" sz="1200" b="1" dirty="0" smtClean="0"/>
              <a:t>	</a:t>
            </a:r>
            <a:r>
              <a:rPr lang="de-DE" sz="1200" b="1" dirty="0" smtClean="0"/>
              <a:t>Was weißt Du  ? - ein Spiel </a:t>
            </a:r>
            <a:r>
              <a:rPr lang="de-DE" sz="1200" b="1" dirty="0" smtClean="0"/>
              <a:t>		</a:t>
            </a:r>
            <a:r>
              <a:rPr lang="de-DE" sz="1200" b="1" dirty="0" smtClean="0"/>
              <a:t>alle</a:t>
            </a:r>
          </a:p>
          <a:p>
            <a:r>
              <a:rPr lang="de-DE" sz="1200" b="1" dirty="0" smtClean="0"/>
              <a:t>_________________________________________________________________________________________</a:t>
            </a:r>
            <a:endParaRPr lang="de-DE" sz="1200" b="1" dirty="0" smtClean="0"/>
          </a:p>
          <a:p>
            <a:r>
              <a:rPr lang="de-DE" sz="1200" b="1" dirty="0"/>
              <a:t/>
            </a:r>
            <a:br>
              <a:rPr lang="de-DE" sz="1200" b="1" dirty="0"/>
            </a:br>
            <a:r>
              <a:rPr lang="de-DE" sz="1200" b="1" i="1" dirty="0" smtClean="0"/>
              <a:t>13:00 Uhr      </a:t>
            </a:r>
            <a:r>
              <a:rPr lang="de-DE" sz="1200" b="1" i="1" dirty="0"/>
              <a:t>V</a:t>
            </a:r>
            <a:r>
              <a:rPr lang="de-DE" sz="1200" b="1" i="1" dirty="0" smtClean="0"/>
              <a:t>erabschiedung und </a:t>
            </a:r>
            <a:r>
              <a:rPr lang="de-DE" sz="1200" b="1" i="1" dirty="0" smtClean="0"/>
              <a:t>Mittagessen</a:t>
            </a:r>
          </a:p>
          <a:p>
            <a:r>
              <a:rPr lang="de-DE" sz="1200" b="1" i="1" dirty="0" smtClean="0"/>
              <a:t>_________________________________________________________________________________________</a:t>
            </a:r>
            <a:endParaRPr lang="de-DE" sz="1200" b="1" i="1" dirty="0"/>
          </a:p>
        </p:txBody>
      </p:sp>
      <p:sp>
        <p:nvSpPr>
          <p:cNvPr id="8" name="Abgerundetes Rechteck 7"/>
          <p:cNvSpPr/>
          <p:nvPr/>
        </p:nvSpPr>
        <p:spPr>
          <a:xfrm>
            <a:off x="473907" y="908720"/>
            <a:ext cx="857733" cy="432048"/>
          </a:xfrm>
          <a:prstGeom prst="roundRect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Tag 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473907" y="6464369"/>
            <a:ext cx="85795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olidFill>
                  <a:schemeClr val="bg1"/>
                </a:solidFill>
              </a:rPr>
              <a:t>Bereich Immobilien/Interne Dienste – </a:t>
            </a:r>
            <a:r>
              <a:rPr lang="de-DE" sz="1200" b="1" dirty="0">
                <a:solidFill>
                  <a:schemeClr val="bg1"/>
                </a:solidFill>
              </a:rPr>
              <a:t>F</a:t>
            </a:r>
            <a:r>
              <a:rPr lang="de-DE" sz="1200" b="1" dirty="0" smtClean="0">
                <a:solidFill>
                  <a:schemeClr val="bg1"/>
                </a:solidFill>
              </a:rPr>
              <a:t>ebruar </a:t>
            </a:r>
            <a:r>
              <a:rPr lang="de-DE" sz="1200" b="1" dirty="0" smtClean="0">
                <a:solidFill>
                  <a:schemeClr val="bg1"/>
                </a:solidFill>
              </a:rPr>
              <a:t>2017</a:t>
            </a:r>
            <a:r>
              <a:rPr lang="de-DE" sz="1200" b="1" dirty="0" smtClean="0">
                <a:solidFill>
                  <a:schemeClr val="bg1"/>
                </a:solidFill>
              </a:rPr>
              <a:t>					2</a:t>
            </a:r>
            <a:endParaRPr lang="de-DE" sz="1200" b="1" dirty="0">
              <a:solidFill>
                <a:schemeClr val="bg1"/>
              </a:solidFill>
            </a:endParaRPr>
          </a:p>
        </p:txBody>
      </p:sp>
      <p:sp>
        <p:nvSpPr>
          <p:cNvPr id="4" name="AutoShape 2" descr="Bildergebnis für tabarz burghol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AutoShape 4" descr="Bildergebnis für tabarz burgholz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" name="Picture 4" descr="Bildergebnis für termin vormerk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0000">
            <a:off x="6161110" y="1102590"/>
            <a:ext cx="2744845" cy="155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260716" y="199631"/>
            <a:ext cx="7501830" cy="648072"/>
          </a:xfrm>
        </p:spPr>
        <p:txBody>
          <a:bodyPr/>
          <a:lstStyle/>
          <a:p>
            <a:r>
              <a:rPr lang="de-DE" sz="2000" dirty="0" err="1" smtClean="0">
                <a:solidFill>
                  <a:srgbClr val="00B050"/>
                </a:solidFill>
              </a:rPr>
              <a:t>Tabarz</a:t>
            </a:r>
            <a:r>
              <a:rPr lang="de-DE" sz="2000" dirty="0" smtClean="0">
                <a:solidFill>
                  <a:srgbClr val="00B050"/>
                </a:solidFill>
              </a:rPr>
              <a:t>  01.02.17 / 02.02.17 - Agenda Mitarbeiterveranstaltung</a:t>
            </a:r>
            <a:endParaRPr lang="de-DE" sz="2000" dirty="0" smtClean="0">
              <a:solidFill>
                <a:srgbClr val="00B050"/>
              </a:solidFill>
            </a:endParaRPr>
          </a:p>
          <a:p>
            <a:endParaRPr lang="de-DE" sz="2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46288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OK PLUS Agenda- Inhaltsfolien">
  <a:themeElements>
    <a:clrScheme name="AOK PLUS">
      <a:dk1>
        <a:sysClr val="windowText" lastClr="000000"/>
      </a:dk1>
      <a:lt1>
        <a:sysClr val="window" lastClr="FFFFFF"/>
      </a:lt1>
      <a:dk2>
        <a:srgbClr val="029646"/>
      </a:dk2>
      <a:lt2>
        <a:srgbClr val="EEECE1"/>
      </a:lt2>
      <a:accent1>
        <a:srgbClr val="CFE8B5"/>
      </a:accent1>
      <a:accent2>
        <a:srgbClr val="FDCA00"/>
      </a:accent2>
      <a:accent3>
        <a:srgbClr val="66BA06"/>
      </a:accent3>
      <a:accent4>
        <a:srgbClr val="EC540B"/>
      </a:accent4>
      <a:accent5>
        <a:srgbClr val="A0C013"/>
      </a:accent5>
      <a:accent6>
        <a:srgbClr val="B0B0B0"/>
      </a:accent6>
      <a:hlink>
        <a:srgbClr val="0000FF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bg1">
              <a:lumMod val="7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Bildschirmpräsentation (4:3)</PresentationFormat>
  <Paragraphs>35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2</vt:i4>
      </vt:variant>
    </vt:vector>
  </HeadingPairs>
  <TitlesOfParts>
    <vt:vector size="4" baseType="lpstr">
      <vt:lpstr>Larissa</vt:lpstr>
      <vt:lpstr>1_AOK PLUS Agenda- Inhaltsfolien</vt:lpstr>
      <vt:lpstr>PowerPoint-Präsentation</vt:lpstr>
      <vt:lpstr>PowerPoint-Präsentation</vt:lpstr>
    </vt:vector>
  </TitlesOfParts>
  <Company>AOK PLUS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Heidelbeer, Daniel</dc:creator>
  <cp:lastModifiedBy>Hendel, Marlies</cp:lastModifiedBy>
  <cp:revision>66</cp:revision>
  <cp:lastPrinted>2016-02-11T06:48:20Z</cp:lastPrinted>
  <dcterms:created xsi:type="dcterms:W3CDTF">2015-07-30T13:00:22Z</dcterms:created>
  <dcterms:modified xsi:type="dcterms:W3CDTF">2017-01-20T14:22:08Z</dcterms:modified>
</cp:coreProperties>
</file>