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"/>
  </p:notesMasterIdLst>
  <p:sldIdLst>
    <p:sldId id="256" r:id="rId3"/>
    <p:sldId id="257" r:id="rId4"/>
  </p:sldIdLst>
  <p:sldSz cx="9144000" cy="6858000" type="screen4x3"/>
  <p:notesSz cx="6858000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614" y="-456"/>
      </p:cViewPr>
      <p:guideLst>
        <p:guide orient="horz" pos="4319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DFCEF1-03AB-49B1-9580-81A9F25BBC8B}" type="datetimeFigureOut">
              <a:rPr lang="de-DE" smtClean="0"/>
              <a:t>14.02.2018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689475"/>
            <a:ext cx="548640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718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9377363"/>
            <a:ext cx="29718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D8EAAB-3608-43FA-A6C4-2A0022A9F0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1038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8EAAB-3608-43FA-A6C4-2A0022A9F05E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0933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DAA3-9602-4F0C-80E3-1F0C643240CA}" type="datetimeFigureOut">
              <a:rPr lang="de-DE" smtClean="0"/>
              <a:t>14.02.2018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6322-8774-48B2-9B32-70E186B899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15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DAA3-9602-4F0C-80E3-1F0C643240CA}" type="datetimeFigureOut">
              <a:rPr lang="de-DE" smtClean="0"/>
              <a:t>14.02.2018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6322-8774-48B2-9B32-70E186B899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6088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DAA3-9602-4F0C-80E3-1F0C643240CA}" type="datetimeFigureOut">
              <a:rPr lang="de-DE" smtClean="0"/>
              <a:t>14.02.2018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6322-8774-48B2-9B32-70E186B899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6613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DAA3-9602-4F0C-80E3-1F0C643240CA}" type="datetimeFigureOut">
              <a:rPr lang="de-DE" smtClean="0"/>
              <a:t>14.02.2018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6322-8774-48B2-9B32-70E186B899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3393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DAA3-9602-4F0C-80E3-1F0C643240CA}" type="datetimeFigureOut">
              <a:rPr lang="de-DE" smtClean="0"/>
              <a:t>14.02.2018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6322-8774-48B2-9B32-70E186B899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2014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DAA3-9602-4F0C-80E3-1F0C643240CA}" type="datetimeFigureOut">
              <a:rPr lang="de-DE" smtClean="0"/>
              <a:t>14.02.2018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6322-8774-48B2-9B32-70E186B899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1742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DAA3-9602-4F0C-80E3-1F0C643240CA}" type="datetimeFigureOut">
              <a:rPr lang="de-DE" smtClean="0"/>
              <a:t>14.02.2018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6322-8774-48B2-9B32-70E186B899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5571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DAA3-9602-4F0C-80E3-1F0C643240CA}" type="datetimeFigureOut">
              <a:rPr lang="de-DE" smtClean="0"/>
              <a:t>14.02.2018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6322-8774-48B2-9B32-70E186B899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4622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DAA3-9602-4F0C-80E3-1F0C643240CA}" type="datetimeFigureOut">
              <a:rPr lang="de-DE" smtClean="0"/>
              <a:t>14.02.2018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6322-8774-48B2-9B32-70E186B899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9790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DAA3-9602-4F0C-80E3-1F0C643240CA}" type="datetimeFigureOut">
              <a:rPr lang="de-DE" smtClean="0"/>
              <a:t>14.02.2018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6322-8774-48B2-9B32-70E186B899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4406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DAA3-9602-4F0C-80E3-1F0C643240CA}" type="datetimeFigureOut">
              <a:rPr lang="de-DE" smtClean="0"/>
              <a:t>14.02.2018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6322-8774-48B2-9B32-70E186B899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01219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232470" y="107107"/>
            <a:ext cx="7501830" cy="648072"/>
          </a:xfrm>
          <a:prstGeom prst="rect">
            <a:avLst/>
          </a:prstGeom>
        </p:spPr>
        <p:txBody>
          <a:bodyPr lIns="75795" tIns="37897" rIns="75795" bIns="37897"/>
          <a:lstStyle>
            <a:lvl1pPr marL="0" indent="0">
              <a:buNone/>
              <a:defRPr sz="1800" b="1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464410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CCDAA3-9602-4F0C-80E3-1F0C643240CA}" type="datetimeFigureOut">
              <a:rPr lang="de-DE" smtClean="0"/>
              <a:t>14.02.2018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96322-8774-48B2-9B32-70E186B899B4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54901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tsclient\P\000201_AOK_Sachsen\2010\P10-0636 Präsentationserstellung\work\Powerpoint\Bilder\aok-logoS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55124" y="0"/>
            <a:ext cx="640485" cy="763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platzhalter 7"/>
          <p:cNvSpPr txBox="1">
            <a:spLocks/>
          </p:cNvSpPr>
          <p:nvPr/>
        </p:nvSpPr>
        <p:spPr>
          <a:xfrm>
            <a:off x="290079" y="6597352"/>
            <a:ext cx="4832071" cy="169833"/>
          </a:xfrm>
          <a:prstGeom prst="rect">
            <a:avLst/>
          </a:prstGeom>
        </p:spPr>
        <p:txBody>
          <a:bodyPr lIns="0" tIns="0" rIns="75795" bIns="37897"/>
          <a:lstStyle>
            <a:lvl1pPr marL="381000" marR="0" indent="-381000" algn="l" defTabSz="101441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800" b="0">
                <a:solidFill>
                  <a:srgbClr val="B0B0B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315811" indent="-315811" defTabSz="840847">
              <a:defRPr/>
            </a:pPr>
            <a:r>
              <a:rPr lang="de-DE" sz="700" kern="0" dirty="0" smtClean="0"/>
              <a:t>xxxxxxxxxxxxx | </a:t>
            </a:r>
            <a:r>
              <a:rPr lang="de-DE" sz="700" kern="0" dirty="0" err="1" smtClean="0"/>
              <a:t>dd.mm.jjjj</a:t>
            </a:r>
            <a:r>
              <a:rPr lang="de-DE" sz="700" kern="0" dirty="0" smtClean="0"/>
              <a:t> | Folie </a:t>
            </a:r>
            <a:fld id="{C2333075-811B-4F30-9695-97DB14FBF1ED}" type="slidenum">
              <a:rPr lang="de-DE" sz="700" kern="0" smtClean="0"/>
              <a:pPr marL="315811" indent="-315811" defTabSz="840847">
                <a:defRPr/>
              </a:pPr>
              <a:t>‹Nr.›</a:t>
            </a:fld>
            <a:endParaRPr lang="de-DE" sz="700" kern="0" dirty="0" smtClean="0"/>
          </a:p>
        </p:txBody>
      </p:sp>
      <p:sp>
        <p:nvSpPr>
          <p:cNvPr id="9" name="Line 3"/>
          <p:cNvSpPr>
            <a:spLocks noChangeShapeType="1"/>
          </p:cNvSpPr>
          <p:nvPr/>
        </p:nvSpPr>
        <p:spPr bwMode="auto">
          <a:xfrm>
            <a:off x="290079" y="758449"/>
            <a:ext cx="7332840" cy="0"/>
          </a:xfrm>
          <a:prstGeom prst="line">
            <a:avLst/>
          </a:prstGeom>
          <a:noFill/>
          <a:ln w="15875">
            <a:solidFill>
              <a:srgbClr val="029646"/>
            </a:solidFill>
            <a:round/>
            <a:headEnd/>
            <a:tailEnd/>
          </a:ln>
        </p:spPr>
        <p:txBody>
          <a:bodyPr lIns="75795" tIns="37897" rIns="75795" bIns="37897"/>
          <a:lstStyle/>
          <a:p>
            <a:pPr>
              <a:defRPr/>
            </a:pPr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985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Bildergebnis für veranstaltung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500"/>
                    </a14:imgEffect>
                    <a14:imgEffect>
                      <a14:saturation sat="7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4" y="2060848"/>
            <a:ext cx="9144000" cy="480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285002" y="179115"/>
            <a:ext cx="7501830" cy="729605"/>
          </a:xfrm>
        </p:spPr>
        <p:txBody>
          <a:bodyPr/>
          <a:lstStyle/>
          <a:p>
            <a:r>
              <a:rPr lang="de-DE" sz="2000" dirty="0" smtClean="0">
                <a:solidFill>
                  <a:srgbClr val="00B050"/>
                </a:solidFill>
              </a:rPr>
              <a:t>Waldheim  27.02.2018 – 28.02.2018  - Bereich Immobilien</a:t>
            </a:r>
          </a:p>
          <a:p>
            <a:endParaRPr lang="de-DE" sz="2000" dirty="0" smtClean="0">
              <a:solidFill>
                <a:srgbClr val="00B050"/>
              </a:solidFill>
            </a:endParaRPr>
          </a:p>
          <a:p>
            <a:r>
              <a:rPr lang="de-DE" sz="2000" dirty="0" smtClean="0">
                <a:solidFill>
                  <a:srgbClr val="FF0000"/>
                </a:solidFill>
              </a:rPr>
              <a:t>  </a:t>
            </a:r>
            <a:r>
              <a:rPr lang="de-DE" sz="2000" dirty="0" smtClean="0"/>
              <a:t>Agenda </a:t>
            </a:r>
            <a:r>
              <a:rPr lang="de-DE" sz="2000" dirty="0" smtClean="0">
                <a:solidFill>
                  <a:srgbClr val="FF0000"/>
                </a:solidFill>
              </a:rPr>
              <a:t> </a:t>
            </a:r>
            <a:endParaRPr lang="de-DE" sz="2000" dirty="0" smtClean="0">
              <a:solidFill>
                <a:srgbClr val="FF0000"/>
              </a:solidFill>
            </a:endParaRPr>
          </a:p>
          <a:p>
            <a:endParaRPr lang="de-DE" sz="2000" dirty="0">
              <a:solidFill>
                <a:srgbClr val="00B050"/>
              </a:solidFill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476841" y="2060848"/>
            <a:ext cx="8820472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>
                <a:solidFill>
                  <a:srgbClr val="FF0000"/>
                </a:solidFill>
              </a:rPr>
              <a:t>27.02.2018</a:t>
            </a:r>
            <a:r>
              <a:rPr lang="de-DE" sz="1200" b="1" i="1" dirty="0" smtClean="0"/>
              <a:t>                                              </a:t>
            </a:r>
            <a:r>
              <a:rPr lang="de-DE" sz="1200" i="1" dirty="0" smtClean="0"/>
              <a:t>Anreise</a:t>
            </a:r>
          </a:p>
          <a:p>
            <a:r>
              <a:rPr lang="de-DE" sz="1200" b="1" dirty="0" smtClean="0"/>
              <a:t>____________________________________________________________________________________________</a:t>
            </a:r>
          </a:p>
          <a:p>
            <a:r>
              <a:rPr lang="de-DE" sz="1200" b="1" dirty="0" smtClean="0"/>
              <a:t>TOP </a:t>
            </a:r>
            <a:r>
              <a:rPr lang="de-DE" sz="1200" b="1" dirty="0" smtClean="0"/>
              <a:t>1	10:00-10:30 Uhr	Begrüßung und Auftakt			Frau Hendel</a:t>
            </a:r>
            <a:br>
              <a:rPr lang="de-DE" sz="1200" b="1" dirty="0" smtClean="0"/>
            </a:br>
            <a:r>
              <a:rPr lang="de-DE" sz="1200" b="1" dirty="0" smtClean="0"/>
              <a:t>____________________________________________________________________________________________</a:t>
            </a:r>
            <a:endParaRPr lang="de-DE" sz="1200" b="1" dirty="0" smtClean="0"/>
          </a:p>
          <a:p>
            <a:r>
              <a:rPr lang="de-DE" sz="1200" b="1" dirty="0" smtClean="0"/>
              <a:t>TOP 2	10:30-12:00 Uhr 	</a:t>
            </a:r>
            <a:r>
              <a:rPr lang="de-DE" sz="1200" b="1" dirty="0" smtClean="0"/>
              <a:t>Erfolgsfaktor Positivität 			Frau Dr. Bürgel</a:t>
            </a:r>
            <a:endParaRPr lang="de-DE" sz="1200" b="1" dirty="0" smtClean="0"/>
          </a:p>
          <a:p>
            <a:r>
              <a:rPr lang="de-DE" sz="1200" b="1" dirty="0" smtClean="0"/>
              <a:t>____________________________________________________________________________________________</a:t>
            </a:r>
            <a:r>
              <a:rPr lang="de-DE" sz="1200" b="1" dirty="0" smtClean="0"/>
              <a:t>	</a:t>
            </a:r>
          </a:p>
          <a:p>
            <a:r>
              <a:rPr lang="de-DE" sz="1200" b="1" i="1" dirty="0" smtClean="0">
                <a:solidFill>
                  <a:srgbClr val="FF0000"/>
                </a:solidFill>
              </a:rPr>
              <a:t>	</a:t>
            </a:r>
            <a:r>
              <a:rPr lang="de-DE" sz="1200" i="1" dirty="0" smtClean="0"/>
              <a:t>12:00-13:00 </a:t>
            </a:r>
            <a:r>
              <a:rPr lang="de-DE" sz="1200" i="1" dirty="0"/>
              <a:t>Uhr </a:t>
            </a:r>
            <a:r>
              <a:rPr lang="de-DE" sz="1200" i="1" dirty="0" smtClean="0"/>
              <a:t>        </a:t>
            </a:r>
            <a:r>
              <a:rPr lang="de-DE" sz="1200" i="1" dirty="0" smtClean="0"/>
              <a:t>        Mittagspause</a:t>
            </a:r>
            <a:endParaRPr lang="de-DE" sz="1200" i="1" dirty="0" smtClean="0"/>
          </a:p>
          <a:p>
            <a:r>
              <a:rPr lang="de-DE" sz="1200" dirty="0" smtClean="0"/>
              <a:t>____________________________________________________________________________________________</a:t>
            </a:r>
            <a:endParaRPr lang="de-DE" sz="1200" dirty="0" smtClean="0"/>
          </a:p>
          <a:p>
            <a:r>
              <a:rPr lang="de-DE" sz="1200" b="1" dirty="0" smtClean="0"/>
              <a:t>TOP 3</a:t>
            </a:r>
            <a:r>
              <a:rPr lang="de-DE" sz="1200" b="1" dirty="0"/>
              <a:t>	</a:t>
            </a:r>
            <a:r>
              <a:rPr lang="de-DE" sz="1200" b="1" dirty="0" smtClean="0"/>
              <a:t>13:00 - 14:30 Uhr	</a:t>
            </a:r>
            <a:r>
              <a:rPr lang="de-DE" sz="1200" b="1" dirty="0" smtClean="0"/>
              <a:t>Mensch ärgere Dich (nicht)	 	Frau Dr</a:t>
            </a:r>
            <a:r>
              <a:rPr lang="de-DE" sz="1200" b="1" dirty="0" smtClean="0"/>
              <a:t>. Bürgel  	</a:t>
            </a:r>
            <a:endParaRPr lang="de-DE" sz="1200" b="1" dirty="0" smtClean="0"/>
          </a:p>
          <a:p>
            <a:r>
              <a:rPr lang="de-DE" sz="1200" b="1" dirty="0" smtClean="0"/>
              <a:t>____________________________________________________________________________________________		</a:t>
            </a:r>
            <a:r>
              <a:rPr lang="de-DE" sz="1200" i="1" dirty="0" smtClean="0"/>
              <a:t>14:30 – 15:00 Uhr	Kaffeepause	</a:t>
            </a:r>
          </a:p>
          <a:p>
            <a:r>
              <a:rPr lang="de-DE" sz="1200" i="1" dirty="0" smtClean="0"/>
              <a:t>____________________________________________________________________________________________</a:t>
            </a:r>
            <a:endParaRPr lang="de-DE" sz="1200" i="1" dirty="0" smtClean="0"/>
          </a:p>
          <a:p>
            <a:r>
              <a:rPr lang="de-DE" sz="1200" b="1" dirty="0" smtClean="0"/>
              <a:t>TOP </a:t>
            </a:r>
            <a:r>
              <a:rPr lang="de-DE" sz="1200" b="1" dirty="0" smtClean="0"/>
              <a:t>4	15:00 – 17:00 Uhr              </a:t>
            </a:r>
            <a:r>
              <a:rPr lang="de-DE" sz="1200" b="1" dirty="0" smtClean="0"/>
              <a:t>Brücken bauen	  		FP-Sportreisen</a:t>
            </a:r>
            <a:r>
              <a:rPr lang="de-DE" sz="1200" b="1" dirty="0" smtClean="0"/>
              <a:t>	</a:t>
            </a:r>
          </a:p>
          <a:p>
            <a:r>
              <a:rPr lang="de-DE" sz="1200" b="1" dirty="0" smtClean="0"/>
              <a:t>____________________________________________________________________________________________</a:t>
            </a:r>
            <a:endParaRPr lang="de-DE" sz="1200" b="1" dirty="0" smtClean="0"/>
          </a:p>
          <a:p>
            <a:r>
              <a:rPr lang="de-DE" sz="1200" b="1" dirty="0" smtClean="0"/>
              <a:t>TOP 5	17:00 – 17:30 Uhr	Digitalisierung voraus			Video-Zuschaltung </a:t>
            </a:r>
            <a:r>
              <a:rPr lang="de-DE" sz="1200" b="1" dirty="0" smtClean="0"/>
              <a:t>					</a:t>
            </a:r>
            <a:endParaRPr lang="de-DE" sz="1200" b="1" dirty="0" smtClean="0"/>
          </a:p>
          <a:p>
            <a:r>
              <a:rPr lang="de-DE" sz="1200" b="1" dirty="0" smtClean="0"/>
              <a:t>____________________________________________________________________________________________</a:t>
            </a:r>
          </a:p>
          <a:p>
            <a:r>
              <a:rPr lang="de-DE" sz="1200" i="1" dirty="0" smtClean="0"/>
              <a:t>im </a:t>
            </a:r>
            <a:r>
              <a:rPr lang="de-DE" sz="1200" i="1" dirty="0"/>
              <a:t>Anschluss 	</a:t>
            </a:r>
            <a:r>
              <a:rPr lang="de-DE" sz="1200" i="1" dirty="0" smtClean="0"/>
              <a:t>	Abendessen und </a:t>
            </a:r>
          </a:p>
          <a:p>
            <a:r>
              <a:rPr lang="de-DE" sz="1200" i="1" dirty="0"/>
              <a:t>	</a:t>
            </a:r>
            <a:r>
              <a:rPr lang="de-DE" sz="1200" i="1" dirty="0" smtClean="0"/>
              <a:t>		</a:t>
            </a:r>
            <a:r>
              <a:rPr lang="de-DE" sz="1200" b="1" i="1" dirty="0" smtClean="0"/>
              <a:t>Abend </a:t>
            </a:r>
            <a:r>
              <a:rPr lang="de-DE" sz="1200" b="1" i="1" dirty="0"/>
              <a:t>mit Programm</a:t>
            </a:r>
            <a:r>
              <a:rPr lang="de-DE" sz="1200" i="1" dirty="0"/>
              <a:t>	</a:t>
            </a:r>
            <a:r>
              <a:rPr lang="de-DE" sz="1200" i="1" dirty="0" smtClean="0"/>
              <a:t>		</a:t>
            </a:r>
            <a:r>
              <a:rPr lang="de-DE" sz="1200" b="1" i="1" dirty="0" smtClean="0"/>
              <a:t>alle</a:t>
            </a:r>
          </a:p>
          <a:p>
            <a:r>
              <a:rPr lang="de-DE" sz="1400" dirty="0" smtClean="0"/>
              <a:t>________________________________________________________________________________</a:t>
            </a:r>
            <a:endParaRPr lang="de-DE" sz="1400" dirty="0" smtClean="0"/>
          </a:p>
        </p:txBody>
      </p:sp>
      <p:sp>
        <p:nvSpPr>
          <p:cNvPr id="5" name="Textfeld 4"/>
          <p:cNvSpPr txBox="1"/>
          <p:nvPr/>
        </p:nvSpPr>
        <p:spPr>
          <a:xfrm>
            <a:off x="473907" y="6464369"/>
            <a:ext cx="67329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chemeClr val="bg1"/>
                </a:solidFill>
              </a:rPr>
              <a:t>Bereich </a:t>
            </a:r>
            <a:r>
              <a:rPr lang="de-DE" sz="1200" b="1" dirty="0" smtClean="0">
                <a:solidFill>
                  <a:schemeClr val="bg1"/>
                </a:solidFill>
              </a:rPr>
              <a:t>Immobilien– </a:t>
            </a:r>
            <a:r>
              <a:rPr lang="de-DE" sz="1200" b="1" dirty="0">
                <a:solidFill>
                  <a:schemeClr val="bg1"/>
                </a:solidFill>
              </a:rPr>
              <a:t>F</a:t>
            </a:r>
            <a:r>
              <a:rPr lang="de-DE" sz="1200" b="1" dirty="0" smtClean="0">
                <a:solidFill>
                  <a:schemeClr val="bg1"/>
                </a:solidFill>
              </a:rPr>
              <a:t>ebruar </a:t>
            </a:r>
            <a:r>
              <a:rPr lang="de-DE" sz="1200" b="1" dirty="0" smtClean="0">
                <a:solidFill>
                  <a:schemeClr val="bg1"/>
                </a:solidFill>
              </a:rPr>
              <a:t>2018</a:t>
            </a:r>
            <a:r>
              <a:rPr lang="de-DE" sz="1200" b="1" dirty="0" smtClean="0">
                <a:solidFill>
                  <a:schemeClr val="bg1"/>
                </a:solidFill>
              </a:rPr>
              <a:t>					1</a:t>
            </a:r>
            <a:endParaRPr lang="de-DE" sz="1200" b="1" dirty="0">
              <a:solidFill>
                <a:schemeClr val="bg1"/>
              </a:solidFill>
            </a:endParaRPr>
          </a:p>
        </p:txBody>
      </p:sp>
      <p:sp>
        <p:nvSpPr>
          <p:cNvPr id="7" name="Abgerundetes Rechteck 6"/>
          <p:cNvSpPr/>
          <p:nvPr/>
        </p:nvSpPr>
        <p:spPr>
          <a:xfrm>
            <a:off x="476841" y="1425427"/>
            <a:ext cx="2943031" cy="432048"/>
          </a:xfrm>
          <a:prstGeom prst="roundRect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Tag </a:t>
            </a:r>
            <a:r>
              <a:rPr lang="de-DE" dirty="0" smtClean="0">
                <a:solidFill>
                  <a:schemeClr val="tx1"/>
                </a:solidFill>
              </a:rPr>
              <a:t>1 – Konferenzraum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6" name="AutoShape 2" descr="Bildergebnis für tabarz burgholz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443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Bildergebnis für veranstaltung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500"/>
                    </a14:imgEffect>
                    <a14:imgEffect>
                      <a14:saturation sat="7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4" y="2060848"/>
            <a:ext cx="9144000" cy="480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hteck 4"/>
          <p:cNvSpPr/>
          <p:nvPr/>
        </p:nvSpPr>
        <p:spPr>
          <a:xfrm>
            <a:off x="321941" y="1916832"/>
            <a:ext cx="882047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>
                <a:solidFill>
                  <a:srgbClr val="FF0000"/>
                </a:solidFill>
              </a:rPr>
              <a:t>28.02.2018</a:t>
            </a:r>
            <a:endParaRPr lang="de-DE" sz="1200" b="1" i="1" dirty="0"/>
          </a:p>
          <a:p>
            <a:r>
              <a:rPr lang="de-DE" sz="1200" b="1" i="1" dirty="0" smtClean="0">
                <a:solidFill>
                  <a:srgbClr val="FF0000"/>
                </a:solidFill>
              </a:rPr>
              <a:t>	</a:t>
            </a:r>
            <a:r>
              <a:rPr lang="de-DE" sz="1200" i="1" dirty="0" smtClean="0"/>
              <a:t>bis </a:t>
            </a:r>
            <a:r>
              <a:rPr lang="de-DE" sz="1200" i="1" dirty="0" smtClean="0"/>
              <a:t>08:30 </a:t>
            </a:r>
            <a:r>
              <a:rPr lang="de-DE" sz="1200" i="1" dirty="0" smtClean="0"/>
              <a:t> Uhr    	Frühstück</a:t>
            </a:r>
            <a:endParaRPr lang="de-DE" sz="1200" i="1" dirty="0" smtClean="0"/>
          </a:p>
          <a:p>
            <a:r>
              <a:rPr lang="de-DE" sz="1200" i="1" dirty="0" smtClean="0"/>
              <a:t>_____________________________________________________</a:t>
            </a:r>
            <a:r>
              <a:rPr lang="de-DE" sz="1200" b="1" i="1" dirty="0" smtClean="0"/>
              <a:t>____________________________________</a:t>
            </a:r>
          </a:p>
          <a:p>
            <a:endParaRPr lang="de-DE" sz="1200" b="1" dirty="0"/>
          </a:p>
          <a:p>
            <a:r>
              <a:rPr lang="de-DE" sz="1200" b="1" dirty="0" smtClean="0"/>
              <a:t>TOP </a:t>
            </a:r>
            <a:r>
              <a:rPr lang="de-DE" sz="1200" b="1" dirty="0" smtClean="0"/>
              <a:t>6</a:t>
            </a:r>
            <a:r>
              <a:rPr lang="de-DE" sz="1200" b="1" dirty="0" smtClean="0"/>
              <a:t>	08:30-10:00 </a:t>
            </a:r>
            <a:r>
              <a:rPr lang="de-DE" sz="1200" b="1" dirty="0"/>
              <a:t>Uhr </a:t>
            </a:r>
            <a:r>
              <a:rPr lang="de-DE" sz="1200" b="1" dirty="0" smtClean="0"/>
              <a:t>	</a:t>
            </a:r>
            <a:r>
              <a:rPr lang="de-DE" sz="1200" b="1" dirty="0" smtClean="0"/>
              <a:t>Willkommen in der Schnittstelle  </a:t>
            </a:r>
            <a:r>
              <a:rPr lang="de-DE" sz="1200" b="1" dirty="0" smtClean="0"/>
              <a:t>	 </a:t>
            </a:r>
            <a:r>
              <a:rPr lang="de-DE" sz="1200" b="1" dirty="0"/>
              <a:t>	</a:t>
            </a:r>
            <a:r>
              <a:rPr lang="de-DE" sz="1200" b="1" dirty="0" smtClean="0"/>
              <a:t>Herr </a:t>
            </a:r>
            <a:r>
              <a:rPr lang="de-DE" sz="1200" b="1" dirty="0" smtClean="0"/>
              <a:t>Pulina</a:t>
            </a:r>
            <a:r>
              <a:rPr lang="de-DE" sz="1200" b="1" dirty="0"/>
              <a:t/>
            </a:r>
            <a:br>
              <a:rPr lang="de-DE" sz="1200" b="1" dirty="0"/>
            </a:br>
            <a:r>
              <a:rPr lang="de-DE" sz="1200" b="1" dirty="0" smtClean="0"/>
              <a:t>_________________________________________________________________________________________</a:t>
            </a:r>
            <a:r>
              <a:rPr lang="de-DE" sz="1200" b="1" dirty="0"/>
              <a:t/>
            </a:r>
            <a:br>
              <a:rPr lang="de-DE" sz="1200" b="1" dirty="0"/>
            </a:br>
            <a:endParaRPr lang="de-DE" sz="1200" b="1" dirty="0" smtClean="0"/>
          </a:p>
          <a:p>
            <a:r>
              <a:rPr lang="de-DE" sz="1200" b="1" dirty="0" smtClean="0"/>
              <a:t>	</a:t>
            </a:r>
            <a:r>
              <a:rPr lang="de-DE" sz="1200" dirty="0" smtClean="0"/>
              <a:t>10:00 – 10:30 </a:t>
            </a:r>
            <a:r>
              <a:rPr lang="de-DE" sz="1200" dirty="0" smtClean="0"/>
              <a:t>Uhr</a:t>
            </a:r>
            <a:r>
              <a:rPr lang="de-DE" sz="1200" dirty="0" smtClean="0"/>
              <a:t>	</a:t>
            </a:r>
            <a:r>
              <a:rPr lang="de-DE" sz="1200" i="1" dirty="0" smtClean="0"/>
              <a:t>Kaffeepause</a:t>
            </a:r>
          </a:p>
          <a:p>
            <a:r>
              <a:rPr lang="de-DE" sz="1200" i="1" dirty="0" smtClean="0"/>
              <a:t>_________________________________________________________________________________________</a:t>
            </a:r>
          </a:p>
          <a:p>
            <a:endParaRPr lang="de-DE" sz="1200" b="1" dirty="0" smtClean="0"/>
          </a:p>
          <a:p>
            <a:r>
              <a:rPr lang="de-DE" sz="1200" b="1" dirty="0" smtClean="0"/>
              <a:t>TOP </a:t>
            </a:r>
            <a:r>
              <a:rPr lang="de-DE" sz="1200" b="1" dirty="0" smtClean="0"/>
              <a:t>7</a:t>
            </a:r>
            <a:r>
              <a:rPr lang="de-DE" sz="1200" b="1" dirty="0" smtClean="0"/>
              <a:t>	10:30 – 12:30 Uhr  	</a:t>
            </a:r>
            <a:r>
              <a:rPr lang="de-DE" sz="1200" b="1" dirty="0" smtClean="0"/>
              <a:t>Neue (Arbeits-)</a:t>
            </a:r>
            <a:r>
              <a:rPr lang="de-DE" sz="1200" b="1" dirty="0"/>
              <a:t>W</a:t>
            </a:r>
            <a:r>
              <a:rPr lang="de-DE" sz="1200" b="1" dirty="0" smtClean="0"/>
              <a:t>elten</a:t>
            </a:r>
            <a:r>
              <a:rPr lang="de-DE" sz="1200" b="1" dirty="0" smtClean="0"/>
              <a:t> 			</a:t>
            </a:r>
            <a:r>
              <a:rPr lang="de-DE" sz="1200" b="1" dirty="0" err="1" smtClean="0"/>
              <a:t>Steelcase</a:t>
            </a:r>
            <a:r>
              <a:rPr lang="de-DE" sz="1200" b="1" dirty="0" smtClean="0"/>
              <a:t> </a:t>
            </a:r>
            <a:r>
              <a:rPr lang="de-DE" sz="1200" b="1" dirty="0" smtClean="0"/>
              <a:t>	</a:t>
            </a:r>
            <a:r>
              <a:rPr lang="de-DE" sz="1200" b="1" dirty="0" smtClean="0"/>
              <a:t>	</a:t>
            </a:r>
            <a:endParaRPr lang="de-DE" sz="1200" b="1" i="1" dirty="0" smtClean="0"/>
          </a:p>
          <a:p>
            <a:r>
              <a:rPr lang="de-DE" sz="1200" b="1" dirty="0" smtClean="0"/>
              <a:t>_________________________________________________________________________________________</a:t>
            </a:r>
          </a:p>
          <a:p>
            <a:r>
              <a:rPr lang="de-DE" sz="1200" b="1" dirty="0"/>
              <a:t/>
            </a:r>
            <a:br>
              <a:rPr lang="de-DE" sz="1200" b="1" dirty="0"/>
            </a:br>
            <a:r>
              <a:rPr lang="de-DE" sz="1200" b="1" dirty="0" smtClean="0"/>
              <a:t>TOP 8	</a:t>
            </a:r>
            <a:r>
              <a:rPr lang="de-DE" sz="1200" b="1" dirty="0" smtClean="0"/>
              <a:t>12:30 – 13:00 Uhr      	Beobachtungen aus zwei Tagen		alle</a:t>
            </a:r>
            <a:endParaRPr lang="de-DE" sz="1200" b="1" dirty="0" smtClean="0"/>
          </a:p>
          <a:p>
            <a:r>
              <a:rPr lang="de-DE" sz="1200" b="1" i="1" dirty="0" smtClean="0"/>
              <a:t>_________________________________________________________________________________________</a:t>
            </a:r>
          </a:p>
          <a:p>
            <a:r>
              <a:rPr lang="de-DE" sz="1200" i="1" dirty="0" smtClean="0"/>
              <a:t>im Anschluss			Mittagessen  und Verabschiedung</a:t>
            </a:r>
            <a:endParaRPr lang="de-DE" sz="1200" i="1" dirty="0"/>
          </a:p>
        </p:txBody>
      </p:sp>
      <p:sp>
        <p:nvSpPr>
          <p:cNvPr id="8" name="Abgerundetes Rechteck 7"/>
          <p:cNvSpPr/>
          <p:nvPr/>
        </p:nvSpPr>
        <p:spPr>
          <a:xfrm>
            <a:off x="371079" y="1413842"/>
            <a:ext cx="2850812" cy="432048"/>
          </a:xfrm>
          <a:prstGeom prst="roundRect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Tag </a:t>
            </a:r>
            <a:r>
              <a:rPr lang="de-DE" dirty="0" smtClean="0">
                <a:solidFill>
                  <a:schemeClr val="tx1"/>
                </a:solidFill>
              </a:rPr>
              <a:t>2 - ehem. TT- Raum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473907" y="6464369"/>
            <a:ext cx="67329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chemeClr val="bg1"/>
                </a:solidFill>
              </a:rPr>
              <a:t>Bereich </a:t>
            </a:r>
            <a:r>
              <a:rPr lang="de-DE" sz="1200" b="1" dirty="0" smtClean="0">
                <a:solidFill>
                  <a:schemeClr val="bg1"/>
                </a:solidFill>
              </a:rPr>
              <a:t>Immobilien– </a:t>
            </a:r>
            <a:r>
              <a:rPr lang="de-DE" sz="1200" b="1" dirty="0">
                <a:solidFill>
                  <a:schemeClr val="bg1"/>
                </a:solidFill>
              </a:rPr>
              <a:t>F</a:t>
            </a:r>
            <a:r>
              <a:rPr lang="de-DE" sz="1200" b="1" dirty="0" smtClean="0">
                <a:solidFill>
                  <a:schemeClr val="bg1"/>
                </a:solidFill>
              </a:rPr>
              <a:t>ebruar </a:t>
            </a:r>
            <a:r>
              <a:rPr lang="de-DE" sz="1200" b="1" dirty="0" smtClean="0">
                <a:solidFill>
                  <a:schemeClr val="bg1"/>
                </a:solidFill>
              </a:rPr>
              <a:t>2018</a:t>
            </a:r>
            <a:r>
              <a:rPr lang="de-DE" sz="1200" b="1" dirty="0" smtClean="0">
                <a:solidFill>
                  <a:schemeClr val="bg1"/>
                </a:solidFill>
              </a:rPr>
              <a:t>					2</a:t>
            </a:r>
            <a:endParaRPr lang="de-DE" sz="1200" b="1" dirty="0">
              <a:solidFill>
                <a:schemeClr val="bg1"/>
              </a:solidFill>
            </a:endParaRPr>
          </a:p>
        </p:txBody>
      </p:sp>
      <p:sp>
        <p:nvSpPr>
          <p:cNvPr id="4" name="AutoShape 2" descr="Bildergebnis für tabarz burgholz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" name="AutoShape 4" descr="Bildergebnis für tabarz burgholz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2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260716" y="199631"/>
            <a:ext cx="7501830" cy="648072"/>
          </a:xfrm>
        </p:spPr>
        <p:txBody>
          <a:bodyPr/>
          <a:lstStyle/>
          <a:p>
            <a:r>
              <a:rPr lang="de-DE" sz="2000" dirty="0">
                <a:solidFill>
                  <a:srgbClr val="00B050"/>
                </a:solidFill>
              </a:rPr>
              <a:t>Waldheim  27.02.2018 – 28.02.2018  - Bereich Immobilien</a:t>
            </a:r>
          </a:p>
          <a:p>
            <a:endParaRPr lang="de-DE" sz="2000" dirty="0">
              <a:solidFill>
                <a:srgbClr val="00B050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371079" y="868183"/>
            <a:ext cx="11272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47846288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OK PLUS Agenda- Inhaltsfolien">
  <a:themeElements>
    <a:clrScheme name="AOK PLUS">
      <a:dk1>
        <a:sysClr val="windowText" lastClr="000000"/>
      </a:dk1>
      <a:lt1>
        <a:sysClr val="window" lastClr="FFFFFF"/>
      </a:lt1>
      <a:dk2>
        <a:srgbClr val="029646"/>
      </a:dk2>
      <a:lt2>
        <a:srgbClr val="EEECE1"/>
      </a:lt2>
      <a:accent1>
        <a:srgbClr val="CFE8B5"/>
      </a:accent1>
      <a:accent2>
        <a:srgbClr val="FDCA00"/>
      </a:accent2>
      <a:accent3>
        <a:srgbClr val="66BA06"/>
      </a:accent3>
      <a:accent4>
        <a:srgbClr val="EC540B"/>
      </a:accent4>
      <a:accent5>
        <a:srgbClr val="A0C013"/>
      </a:accent5>
      <a:accent6>
        <a:srgbClr val="B0B0B0"/>
      </a:accent6>
      <a:hlink>
        <a:srgbClr val="0000FF"/>
      </a:hlink>
      <a:folHlink>
        <a:srgbClr val="80008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bg1">
              <a:lumMod val="7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</Words>
  <Application>Microsoft Office PowerPoint</Application>
  <PresentationFormat>Bildschirmpräsentation (4:3)</PresentationFormat>
  <Paragraphs>40</Paragraphs>
  <Slides>2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2</vt:i4>
      </vt:variant>
    </vt:vector>
  </HeadingPairs>
  <TitlesOfParts>
    <vt:vector size="4" baseType="lpstr">
      <vt:lpstr>Larissa</vt:lpstr>
      <vt:lpstr>1_AOK PLUS Agenda- Inhaltsfolien</vt:lpstr>
      <vt:lpstr>PowerPoint-Präsentation</vt:lpstr>
      <vt:lpstr>PowerPoint-Präsentation</vt:lpstr>
    </vt:vector>
  </TitlesOfParts>
  <Company>AOK PLUS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Heidelbeer, Daniel</dc:creator>
  <cp:lastModifiedBy>Hendel, Marlies</cp:lastModifiedBy>
  <cp:revision>90</cp:revision>
  <cp:lastPrinted>2016-02-11T06:48:20Z</cp:lastPrinted>
  <dcterms:created xsi:type="dcterms:W3CDTF">2015-07-30T13:00:22Z</dcterms:created>
  <dcterms:modified xsi:type="dcterms:W3CDTF">2018-02-14T13:54:06Z</dcterms:modified>
</cp:coreProperties>
</file>