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ags/tag2.xml" ContentType="application/vnd.openxmlformats-officedocument.presentationml.tags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15" r:id="rId2"/>
  </p:sldMasterIdLst>
  <p:notesMasterIdLst>
    <p:notesMasterId r:id="rId5"/>
  </p:notesMasterIdLst>
  <p:sldIdLst>
    <p:sldId id="281" r:id="rId3"/>
    <p:sldId id="282" r:id="rId4"/>
  </p:sldIdLst>
  <p:sldSz cx="9144000" cy="5143500" type="screen16x9"/>
  <p:notesSz cx="6858000" cy="9144000"/>
  <p:custDataLst>
    <p:tags r:id="rId6"/>
  </p:custDataLst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1" userDrawn="1">
          <p15:clr>
            <a:srgbClr val="A4A3A4"/>
          </p15:clr>
        </p15:guide>
        <p15:guide id="2" pos="15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us, Svenja / MG-GA" initials="TS/M" lastIdx="1" clrIdx="0">
    <p:extLst>
      <p:ext uri="{19B8F6BF-5375-455C-9EA6-DF929625EA0E}">
        <p15:presenceInfo xmlns:p15="http://schemas.microsoft.com/office/powerpoint/2012/main" userId="S-1-5-21-1448180330-3583607619-3407036160-974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BA06"/>
    <a:srgbClr val="0082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5" autoAdjust="0"/>
    <p:restoredTop sz="90200" autoAdjust="0"/>
  </p:normalViewPr>
  <p:slideViewPr>
    <p:cSldViewPr>
      <p:cViewPr varScale="1">
        <p:scale>
          <a:sx n="141" d="100"/>
          <a:sy n="141" d="100"/>
        </p:scale>
        <p:origin x="138" y="198"/>
      </p:cViewPr>
      <p:guideLst>
        <p:guide orient="horz" pos="1801"/>
        <p:guide pos="1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1768FE-ED1C-42EE-B10B-525DDD74575E}" type="datetimeFigureOut">
              <a:rPr lang="de-DE" smtClean="0"/>
              <a:t>19.10.2020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29373F-4F28-44AF-A409-5BF129A259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6830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Schnupfen, Halsschmerzen, Gliederschmerzen,</a:t>
            </a:r>
          </a:p>
          <a:p>
            <a:r>
              <a:rPr lang="de-D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Abgeschlagenheit, Husten, Kopfschmerzen, Fieber &gt; 38°C, Schuttelfrost, Kurzatmigkeit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9373F-4F28-44AF-A409-5BF129A259A5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2532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Schnupfen, Halsschmerzen, Gliederschmerzen,</a:t>
            </a:r>
          </a:p>
          <a:p>
            <a:r>
              <a:rPr lang="de-D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Abgeschlagenheit, Husten, Kopfschmerzen, Fieber &gt; 38°C, Schuttelfrost, Kurzatmigkeit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9373F-4F28-44AF-A409-5BF129A259A5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1857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Logo" descr="\\NAS\PresentationLoad\Custom-Design\AOK PLUS\vom Kunden\Logos_png\Logo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0106" y="370075"/>
            <a:ext cx="2857034" cy="79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ekorelement Grün"/>
          <p:cNvSpPr/>
          <p:nvPr/>
        </p:nvSpPr>
        <p:spPr bwMode="gray">
          <a:xfrm>
            <a:off x="0" y="5100300"/>
            <a:ext cx="9143390" cy="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>
              <a:lnSpc>
                <a:spcPct val="90000"/>
              </a:lnSpc>
              <a:spcAft>
                <a:spcPts val="750"/>
              </a:spcAft>
            </a:pPr>
            <a:endParaRPr lang="de-DE" noProof="0" dirty="0"/>
          </a:p>
        </p:txBody>
      </p:sp>
      <p:cxnSp>
        <p:nvCxnSpPr>
          <p:cNvPr id="10" name="Dekorlinie Grün"/>
          <p:cNvCxnSpPr/>
          <p:nvPr/>
        </p:nvCxnSpPr>
        <p:spPr bwMode="gray">
          <a:xfrm>
            <a:off x="0" y="3703232"/>
            <a:ext cx="586918" cy="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el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810105" y="2111438"/>
            <a:ext cx="7479974" cy="1296000"/>
          </a:xfrm>
        </p:spPr>
        <p:txBody>
          <a:bodyPr anchor="b" anchorCtr="0"/>
          <a:lstStyle>
            <a:lvl1pPr marL="0" indent="0">
              <a:buNone/>
              <a:defRPr sz="3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Hier steht der Titel der Präsentation, welcher maximal drei Zeilen umfassen darf.</a:t>
            </a:r>
          </a:p>
        </p:txBody>
      </p:sp>
      <p:sp>
        <p:nvSpPr>
          <p:cNvPr id="9" name="Datum und Name des Referenten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810105" y="3605771"/>
            <a:ext cx="7479974" cy="216000"/>
          </a:xfrm>
        </p:spPr>
        <p:txBody>
          <a:bodyPr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TT.MM.JJJJ</a:t>
            </a:r>
            <a:r>
              <a:rPr lang="de-DE" noProof="0" dirty="0"/>
              <a:t> | 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394646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Agenda</a:t>
            </a:r>
          </a:p>
        </p:txBody>
      </p:sp>
      <p:sp>
        <p:nvSpPr>
          <p:cNvPr id="13" name="Bild 1"/>
          <p:cNvSpPr>
            <a:spLocks noGrp="1" noChangeAspect="1"/>
          </p:cNvSpPr>
          <p:nvPr>
            <p:ph type="pic" sz="quarter" idx="34" hasCustomPrompt="1"/>
          </p:nvPr>
        </p:nvSpPr>
        <p:spPr bwMode="gray">
          <a:xfrm>
            <a:off x="1678268" y="1745138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4" name="Nr. 1"/>
          <p:cNvSpPr>
            <a:spLocks noGrp="1" noChangeAspect="1"/>
          </p:cNvSpPr>
          <p:nvPr>
            <p:ph type="body" sz="quarter" idx="44" hasCustomPrompt="1"/>
          </p:nvPr>
        </p:nvSpPr>
        <p:spPr bwMode="gray">
          <a:xfrm>
            <a:off x="1974989" y="2042138"/>
            <a:ext cx="864749" cy="864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" name="Text 1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404865" y="3547800"/>
            <a:ext cx="4004621" cy="324000"/>
          </a:xfrm>
        </p:spPr>
        <p:txBody>
          <a:bodyPr/>
          <a:lstStyle>
            <a:lvl1pPr marL="0" indent="0" algn="ctr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  <a:br>
              <a:rPr lang="de-DE" noProof="0" dirty="0"/>
            </a:br>
            <a:endParaRPr lang="de-DE" noProof="0" dirty="0"/>
          </a:p>
        </p:txBody>
      </p:sp>
      <p:cxnSp>
        <p:nvCxnSpPr>
          <p:cNvPr id="19" name="Linie"/>
          <p:cNvCxnSpPr/>
          <p:nvPr/>
        </p:nvCxnSpPr>
        <p:spPr bwMode="gray">
          <a:xfrm flipV="1">
            <a:off x="4572000" y="2083648"/>
            <a:ext cx="0" cy="1836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Bild 2"/>
          <p:cNvSpPr>
            <a:spLocks noGrp="1" noChangeAspect="1"/>
          </p:cNvSpPr>
          <p:nvPr>
            <p:ph type="pic" sz="quarter" idx="33" hasCustomPrompt="1"/>
          </p:nvPr>
        </p:nvSpPr>
        <p:spPr bwMode="gray">
          <a:xfrm>
            <a:off x="6006932" y="1745138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8" name="Nr. 2"/>
          <p:cNvSpPr>
            <a:spLocks noGrp="1" noChangeAspect="1"/>
          </p:cNvSpPr>
          <p:nvPr>
            <p:ph type="body" sz="quarter" idx="45" hasCustomPrompt="1"/>
          </p:nvPr>
        </p:nvSpPr>
        <p:spPr bwMode="gray">
          <a:xfrm>
            <a:off x="6303652" y="2042138"/>
            <a:ext cx="864749" cy="864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0" name="Text 2"/>
          <p:cNvSpPr>
            <a:spLocks noGrp="1"/>
          </p:cNvSpPr>
          <p:nvPr>
            <p:ph type="body" sz="quarter" idx="47" hasCustomPrompt="1"/>
          </p:nvPr>
        </p:nvSpPr>
        <p:spPr bwMode="gray">
          <a:xfrm>
            <a:off x="4733716" y="3547800"/>
            <a:ext cx="4004621" cy="324000"/>
          </a:xfrm>
        </p:spPr>
        <p:txBody>
          <a:bodyPr/>
          <a:lstStyle>
            <a:lvl1pPr marL="0" indent="0" algn="ctr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77991F2-147B-4980-84E4-B9BE0F7301D7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889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  <p:bldP spid="18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Agenda</a:t>
            </a:r>
          </a:p>
        </p:txBody>
      </p:sp>
      <p:sp>
        <p:nvSpPr>
          <p:cNvPr id="13" name="Bild 1"/>
          <p:cNvSpPr>
            <a:spLocks noGrp="1" noChangeAspect="1"/>
          </p:cNvSpPr>
          <p:nvPr>
            <p:ph type="pic" sz="quarter" idx="34" hasCustomPrompt="1"/>
          </p:nvPr>
        </p:nvSpPr>
        <p:spPr bwMode="gray">
          <a:xfrm>
            <a:off x="957087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4" name="Nr. 1"/>
          <p:cNvSpPr>
            <a:spLocks noGrp="1" noChangeAspect="1"/>
          </p:cNvSpPr>
          <p:nvPr>
            <p:ph type="body" sz="quarter" idx="44" hasCustomPrompt="1"/>
          </p:nvPr>
        </p:nvSpPr>
        <p:spPr bwMode="gray">
          <a:xfrm>
            <a:off x="1253807" y="2041200"/>
            <a:ext cx="864749" cy="864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" name="Text 1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404865" y="3547800"/>
            <a:ext cx="2562634" cy="324000"/>
          </a:xfrm>
        </p:spPr>
        <p:txBody>
          <a:bodyPr/>
          <a:lstStyle>
            <a:lvl1pPr marL="0" indent="0" algn="ctr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cxnSp>
        <p:nvCxnSpPr>
          <p:cNvPr id="21" name="Linie 1"/>
          <p:cNvCxnSpPr/>
          <p:nvPr/>
        </p:nvCxnSpPr>
        <p:spPr bwMode="gray">
          <a:xfrm flipV="1">
            <a:off x="3128891" y="2084399"/>
            <a:ext cx="0" cy="1836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Bild 2"/>
          <p:cNvSpPr>
            <a:spLocks noGrp="1" noChangeAspect="1"/>
          </p:cNvSpPr>
          <p:nvPr>
            <p:ph type="pic" sz="quarter" idx="47" hasCustomPrompt="1"/>
          </p:nvPr>
        </p:nvSpPr>
        <p:spPr bwMode="gray">
          <a:xfrm>
            <a:off x="3843500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3" name="Nr. 2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4140221" y="2041200"/>
            <a:ext cx="864749" cy="864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4" name="Text 2"/>
          <p:cNvSpPr>
            <a:spLocks noGrp="1"/>
          </p:cNvSpPr>
          <p:nvPr>
            <p:ph type="body" sz="quarter" idx="49" hasCustomPrompt="1"/>
          </p:nvPr>
        </p:nvSpPr>
        <p:spPr bwMode="gray">
          <a:xfrm>
            <a:off x="3290284" y="3547800"/>
            <a:ext cx="2562634" cy="324000"/>
          </a:xfrm>
        </p:spPr>
        <p:txBody>
          <a:bodyPr/>
          <a:lstStyle>
            <a:lvl1pPr marL="0" indent="0" algn="ctr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cxnSp>
        <p:nvCxnSpPr>
          <p:cNvPr id="28" name="Linie 2"/>
          <p:cNvCxnSpPr/>
          <p:nvPr/>
        </p:nvCxnSpPr>
        <p:spPr bwMode="gray">
          <a:xfrm flipV="1">
            <a:off x="6014310" y="2084399"/>
            <a:ext cx="0" cy="1836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Bild 3"/>
          <p:cNvSpPr>
            <a:spLocks noGrp="1" noChangeAspect="1"/>
          </p:cNvSpPr>
          <p:nvPr>
            <p:ph type="pic" sz="quarter" idx="50" hasCustomPrompt="1"/>
          </p:nvPr>
        </p:nvSpPr>
        <p:spPr bwMode="gray">
          <a:xfrm>
            <a:off x="6727926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6" name="Nr. 3"/>
          <p:cNvSpPr>
            <a:spLocks noGrp="1" noChangeAspect="1"/>
          </p:cNvSpPr>
          <p:nvPr>
            <p:ph type="body" sz="quarter" idx="51" hasCustomPrompt="1"/>
          </p:nvPr>
        </p:nvSpPr>
        <p:spPr bwMode="gray">
          <a:xfrm>
            <a:off x="7024646" y="2041200"/>
            <a:ext cx="864749" cy="864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7" name="Text 3"/>
          <p:cNvSpPr>
            <a:spLocks noGrp="1"/>
          </p:cNvSpPr>
          <p:nvPr>
            <p:ph type="body" sz="quarter" idx="52" hasCustomPrompt="1"/>
          </p:nvPr>
        </p:nvSpPr>
        <p:spPr bwMode="gray">
          <a:xfrm>
            <a:off x="6175704" y="3547800"/>
            <a:ext cx="2562634" cy="324000"/>
          </a:xfrm>
        </p:spPr>
        <p:txBody>
          <a:bodyPr/>
          <a:lstStyle>
            <a:lvl1pPr marL="0" indent="0" algn="ctr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1A0D5875-D14B-431B-8A32-FCB784420B45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293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  <p:bldP spid="23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6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Agenda</a:t>
            </a:r>
          </a:p>
        </p:txBody>
      </p:sp>
      <p:sp>
        <p:nvSpPr>
          <p:cNvPr id="13" name="Bild 1"/>
          <p:cNvSpPr>
            <a:spLocks noGrp="1" noChangeAspect="1"/>
          </p:cNvSpPr>
          <p:nvPr>
            <p:ph type="pic" sz="quarter" idx="34" hasCustomPrompt="1"/>
          </p:nvPr>
        </p:nvSpPr>
        <p:spPr bwMode="gray">
          <a:xfrm>
            <a:off x="704170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4" name="Nr. 1"/>
          <p:cNvSpPr>
            <a:spLocks noGrp="1" noChangeAspect="1"/>
          </p:cNvSpPr>
          <p:nvPr>
            <p:ph type="body" sz="quarter" idx="44" hasCustomPrompt="1"/>
          </p:nvPr>
        </p:nvSpPr>
        <p:spPr bwMode="gray">
          <a:xfrm>
            <a:off x="1000890" y="2041200"/>
            <a:ext cx="864749" cy="864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" name="Text 1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404865" y="3547800"/>
            <a:ext cx="2003661" cy="324000"/>
          </a:xfrm>
        </p:spPr>
        <p:txBody>
          <a:bodyPr/>
          <a:lstStyle>
            <a:lvl1pPr marL="0" indent="0" algn="ctr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cxnSp>
        <p:nvCxnSpPr>
          <p:cNvPr id="21" name="Linie 1"/>
          <p:cNvCxnSpPr/>
          <p:nvPr/>
        </p:nvCxnSpPr>
        <p:spPr bwMode="gray">
          <a:xfrm flipV="1">
            <a:off x="2461664" y="2084399"/>
            <a:ext cx="0" cy="1836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Bild 2"/>
          <p:cNvSpPr>
            <a:spLocks noGrp="1" noChangeAspect="1"/>
          </p:cNvSpPr>
          <p:nvPr>
            <p:ph type="pic" sz="quarter" idx="47" hasCustomPrompt="1"/>
          </p:nvPr>
        </p:nvSpPr>
        <p:spPr bwMode="gray">
          <a:xfrm>
            <a:off x="2787538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3" name="Nr. 2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3084259" y="2041200"/>
            <a:ext cx="864749" cy="864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4" name="Text 2"/>
          <p:cNvSpPr>
            <a:spLocks noGrp="1"/>
          </p:cNvSpPr>
          <p:nvPr>
            <p:ph type="body" sz="quarter" idx="49" hasCustomPrompt="1"/>
          </p:nvPr>
        </p:nvSpPr>
        <p:spPr bwMode="gray">
          <a:xfrm>
            <a:off x="2514803" y="3547800"/>
            <a:ext cx="2003661" cy="324000"/>
          </a:xfrm>
        </p:spPr>
        <p:txBody>
          <a:bodyPr/>
          <a:lstStyle>
            <a:lvl1pPr marL="0" indent="0" algn="ctr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cxnSp>
        <p:nvCxnSpPr>
          <p:cNvPr id="28" name="Linie 2"/>
          <p:cNvCxnSpPr/>
          <p:nvPr/>
        </p:nvCxnSpPr>
        <p:spPr bwMode="gray">
          <a:xfrm flipV="1">
            <a:off x="4571602" y="2084399"/>
            <a:ext cx="0" cy="1836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Bild 3"/>
          <p:cNvSpPr>
            <a:spLocks noGrp="1" noChangeAspect="1"/>
          </p:cNvSpPr>
          <p:nvPr>
            <p:ph type="pic" sz="quarter" idx="50" hasCustomPrompt="1"/>
          </p:nvPr>
        </p:nvSpPr>
        <p:spPr bwMode="gray">
          <a:xfrm>
            <a:off x="4897476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6" name="Nr. 3"/>
          <p:cNvSpPr>
            <a:spLocks noGrp="1" noChangeAspect="1"/>
          </p:cNvSpPr>
          <p:nvPr>
            <p:ph type="body" sz="quarter" idx="51" hasCustomPrompt="1"/>
          </p:nvPr>
        </p:nvSpPr>
        <p:spPr bwMode="gray">
          <a:xfrm>
            <a:off x="5194196" y="2041200"/>
            <a:ext cx="864749" cy="864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7" name="Text 3"/>
          <p:cNvSpPr>
            <a:spLocks noGrp="1"/>
          </p:cNvSpPr>
          <p:nvPr>
            <p:ph type="body" sz="quarter" idx="52" hasCustomPrompt="1"/>
          </p:nvPr>
        </p:nvSpPr>
        <p:spPr bwMode="gray">
          <a:xfrm>
            <a:off x="4624740" y="3547800"/>
            <a:ext cx="2003661" cy="324000"/>
          </a:xfrm>
        </p:spPr>
        <p:txBody>
          <a:bodyPr/>
          <a:lstStyle>
            <a:lvl1pPr marL="0" indent="0" algn="ctr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cxnSp>
        <p:nvCxnSpPr>
          <p:cNvPr id="31" name="Linie 3"/>
          <p:cNvCxnSpPr/>
          <p:nvPr/>
        </p:nvCxnSpPr>
        <p:spPr bwMode="gray">
          <a:xfrm flipV="1">
            <a:off x="6681540" y="2084399"/>
            <a:ext cx="0" cy="1836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4"/>
          <p:cNvSpPr>
            <a:spLocks noGrp="1"/>
          </p:cNvSpPr>
          <p:nvPr>
            <p:ph type="body" sz="quarter" idx="53" hasCustomPrompt="1"/>
          </p:nvPr>
        </p:nvSpPr>
        <p:spPr bwMode="gray">
          <a:xfrm>
            <a:off x="6734677" y="3547800"/>
            <a:ext cx="2003661" cy="324000"/>
          </a:xfrm>
        </p:spPr>
        <p:txBody>
          <a:bodyPr/>
          <a:lstStyle>
            <a:lvl1pPr marL="0" marR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29" name="Bild 4"/>
          <p:cNvSpPr>
            <a:spLocks noGrp="1" noChangeAspect="1"/>
          </p:cNvSpPr>
          <p:nvPr>
            <p:ph type="pic" sz="quarter" idx="54" hasCustomPrompt="1"/>
          </p:nvPr>
        </p:nvSpPr>
        <p:spPr bwMode="gray">
          <a:xfrm>
            <a:off x="6980844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30" name="Nr. 4"/>
          <p:cNvSpPr>
            <a:spLocks noGrp="1" noChangeAspect="1"/>
          </p:cNvSpPr>
          <p:nvPr>
            <p:ph type="body" sz="quarter" idx="55" hasCustomPrompt="1"/>
          </p:nvPr>
        </p:nvSpPr>
        <p:spPr bwMode="gray">
          <a:xfrm>
            <a:off x="7277564" y="2041200"/>
            <a:ext cx="864749" cy="864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A5B6B32-2821-4F7C-ADBF-FBCBEBAD23C1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6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  <p:bldP spid="23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6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Agenda</a:t>
            </a:r>
          </a:p>
        </p:txBody>
      </p:sp>
      <p:sp>
        <p:nvSpPr>
          <p:cNvPr id="13" name="Bild 1"/>
          <p:cNvSpPr>
            <a:spLocks noGrp="1" noChangeAspect="1"/>
          </p:cNvSpPr>
          <p:nvPr>
            <p:ph type="pic" sz="quarter" idx="34" hasCustomPrompt="1"/>
          </p:nvPr>
        </p:nvSpPr>
        <p:spPr bwMode="gray">
          <a:xfrm>
            <a:off x="627824" y="1745000"/>
            <a:ext cx="1188155" cy="118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4" name="Nr. 1"/>
          <p:cNvSpPr>
            <a:spLocks noGrp="1" noChangeAspect="1"/>
          </p:cNvSpPr>
          <p:nvPr>
            <p:ph type="body" sz="quarter" idx="44" hasCustomPrompt="1"/>
          </p:nvPr>
        </p:nvSpPr>
        <p:spPr bwMode="gray">
          <a:xfrm>
            <a:off x="884110" y="2001500"/>
            <a:ext cx="675585" cy="675000"/>
          </a:xfrm>
          <a:prstGeom prst="ellipse">
            <a:avLst/>
          </a:prstGeom>
          <a:solidFill>
            <a:srgbClr val="66BA06">
              <a:alpha val="60000"/>
            </a:srgbClr>
          </a:solidFill>
        </p:spPr>
        <p:txBody>
          <a:bodyPr anchor="ctr" anchorCtr="0"/>
          <a:lstStyle>
            <a:lvl1pPr marL="0" indent="0" algn="ctr">
              <a:buNone/>
              <a:defRPr sz="2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" name="Text 1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404865" y="3277800"/>
            <a:ext cx="1579706" cy="594000"/>
          </a:xfrm>
        </p:spPr>
        <p:txBody>
          <a:bodyPr/>
          <a:lstStyle>
            <a:lvl1pPr marL="0" marR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None/>
              <a:tabLst/>
              <a:defRPr sz="1100" baseline="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cxnSp>
        <p:nvCxnSpPr>
          <p:cNvPr id="21" name="Linie 1"/>
          <p:cNvCxnSpPr/>
          <p:nvPr/>
        </p:nvCxnSpPr>
        <p:spPr bwMode="gray">
          <a:xfrm flipV="1">
            <a:off x="2038939" y="2084400"/>
            <a:ext cx="0" cy="1836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Bild 2"/>
          <p:cNvSpPr>
            <a:spLocks noGrp="1" noChangeAspect="1"/>
          </p:cNvSpPr>
          <p:nvPr>
            <p:ph type="pic" sz="quarter" idx="47" hasCustomPrompt="1"/>
          </p:nvPr>
        </p:nvSpPr>
        <p:spPr bwMode="gray">
          <a:xfrm>
            <a:off x="2289082" y="1745000"/>
            <a:ext cx="1188155" cy="118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3" name="Nr. 2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2545368" y="2001500"/>
            <a:ext cx="675585" cy="675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2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4" name="Text 2"/>
          <p:cNvSpPr>
            <a:spLocks noGrp="1"/>
          </p:cNvSpPr>
          <p:nvPr>
            <p:ph type="body" sz="quarter" idx="49" hasCustomPrompt="1"/>
          </p:nvPr>
        </p:nvSpPr>
        <p:spPr bwMode="gray">
          <a:xfrm>
            <a:off x="2093306" y="3277800"/>
            <a:ext cx="1579706" cy="594000"/>
          </a:xfrm>
        </p:spPr>
        <p:txBody>
          <a:bodyPr/>
          <a:lstStyle>
            <a:lvl1pPr marL="0" indent="0" algn="ctr">
              <a:buNone/>
              <a:defRPr sz="11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cxnSp>
        <p:nvCxnSpPr>
          <p:cNvPr id="28" name="Linie 2"/>
          <p:cNvCxnSpPr/>
          <p:nvPr/>
        </p:nvCxnSpPr>
        <p:spPr bwMode="gray">
          <a:xfrm flipV="1">
            <a:off x="3727380" y="2084400"/>
            <a:ext cx="0" cy="1836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Bild 3"/>
          <p:cNvSpPr>
            <a:spLocks noGrp="1" noChangeAspect="1"/>
          </p:cNvSpPr>
          <p:nvPr>
            <p:ph type="pic" sz="quarter" idx="50" hasCustomPrompt="1"/>
          </p:nvPr>
        </p:nvSpPr>
        <p:spPr bwMode="gray">
          <a:xfrm>
            <a:off x="3977523" y="1745000"/>
            <a:ext cx="1188155" cy="118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6" name="Nr. 3"/>
          <p:cNvSpPr>
            <a:spLocks noGrp="1" noChangeAspect="1"/>
          </p:cNvSpPr>
          <p:nvPr>
            <p:ph type="body" sz="quarter" idx="51" hasCustomPrompt="1"/>
          </p:nvPr>
        </p:nvSpPr>
        <p:spPr bwMode="gray">
          <a:xfrm>
            <a:off x="4233808" y="2001500"/>
            <a:ext cx="675585" cy="675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2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7" name="Text 3"/>
          <p:cNvSpPr>
            <a:spLocks noGrp="1"/>
          </p:cNvSpPr>
          <p:nvPr>
            <p:ph type="body" sz="quarter" idx="52" hasCustomPrompt="1"/>
          </p:nvPr>
        </p:nvSpPr>
        <p:spPr bwMode="gray">
          <a:xfrm>
            <a:off x="3781748" y="3277800"/>
            <a:ext cx="1579706" cy="594000"/>
          </a:xfrm>
        </p:spPr>
        <p:txBody>
          <a:bodyPr/>
          <a:lstStyle>
            <a:lvl1pPr marL="0" indent="0" algn="ctr">
              <a:buNone/>
              <a:defRPr sz="11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cxnSp>
        <p:nvCxnSpPr>
          <p:cNvPr id="31" name="Linie 3"/>
          <p:cNvCxnSpPr/>
          <p:nvPr/>
        </p:nvCxnSpPr>
        <p:spPr bwMode="gray">
          <a:xfrm flipV="1">
            <a:off x="5415821" y="2084400"/>
            <a:ext cx="0" cy="1836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4"/>
          <p:cNvSpPr>
            <a:spLocks noGrp="1"/>
          </p:cNvSpPr>
          <p:nvPr>
            <p:ph type="body" sz="quarter" idx="53" hasCustomPrompt="1"/>
          </p:nvPr>
        </p:nvSpPr>
        <p:spPr bwMode="gray">
          <a:xfrm>
            <a:off x="5470189" y="3277800"/>
            <a:ext cx="1579706" cy="594000"/>
          </a:xfrm>
        </p:spPr>
        <p:txBody>
          <a:bodyPr/>
          <a:lstStyle>
            <a:lvl1pPr marL="0" indent="0" algn="ctr">
              <a:buNone/>
              <a:defRPr sz="11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29" name="Bild 4"/>
          <p:cNvSpPr>
            <a:spLocks noGrp="1" noChangeAspect="1"/>
          </p:cNvSpPr>
          <p:nvPr>
            <p:ph type="pic" sz="quarter" idx="54" hasCustomPrompt="1"/>
          </p:nvPr>
        </p:nvSpPr>
        <p:spPr bwMode="gray">
          <a:xfrm>
            <a:off x="5665964" y="1745000"/>
            <a:ext cx="1188155" cy="118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30" name="Nr. 4"/>
          <p:cNvSpPr>
            <a:spLocks noGrp="1" noChangeAspect="1"/>
          </p:cNvSpPr>
          <p:nvPr>
            <p:ph type="body" sz="quarter" idx="55" hasCustomPrompt="1"/>
          </p:nvPr>
        </p:nvSpPr>
        <p:spPr bwMode="gray">
          <a:xfrm>
            <a:off x="5922250" y="2001500"/>
            <a:ext cx="675585" cy="675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2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cxnSp>
        <p:nvCxnSpPr>
          <p:cNvPr id="33" name="Linie 4"/>
          <p:cNvCxnSpPr/>
          <p:nvPr/>
        </p:nvCxnSpPr>
        <p:spPr bwMode="gray">
          <a:xfrm flipV="1">
            <a:off x="7104262" y="2084400"/>
            <a:ext cx="0" cy="1836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5"/>
          <p:cNvSpPr>
            <a:spLocks noGrp="1"/>
          </p:cNvSpPr>
          <p:nvPr>
            <p:ph type="body" sz="quarter" idx="56" hasCustomPrompt="1"/>
          </p:nvPr>
        </p:nvSpPr>
        <p:spPr bwMode="gray">
          <a:xfrm>
            <a:off x="7158632" y="3277800"/>
            <a:ext cx="1579706" cy="594000"/>
          </a:xfrm>
        </p:spPr>
        <p:txBody>
          <a:bodyPr/>
          <a:lstStyle>
            <a:lvl1pPr marL="0" indent="0" algn="ctr">
              <a:buNone/>
              <a:defRPr sz="11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34" name="Bild 5"/>
          <p:cNvSpPr>
            <a:spLocks noGrp="1" noChangeAspect="1"/>
          </p:cNvSpPr>
          <p:nvPr>
            <p:ph type="pic" sz="quarter" idx="57" hasCustomPrompt="1"/>
          </p:nvPr>
        </p:nvSpPr>
        <p:spPr bwMode="gray">
          <a:xfrm>
            <a:off x="7327222" y="1745000"/>
            <a:ext cx="1188155" cy="118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35" name="Nr. 5"/>
          <p:cNvSpPr>
            <a:spLocks noGrp="1" noChangeAspect="1"/>
          </p:cNvSpPr>
          <p:nvPr>
            <p:ph type="body" sz="quarter" idx="58" hasCustomPrompt="1"/>
          </p:nvPr>
        </p:nvSpPr>
        <p:spPr bwMode="gray">
          <a:xfrm>
            <a:off x="7583508" y="2001500"/>
            <a:ext cx="675585" cy="675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2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06E691F-7832-415F-913E-DB3B05ABC36F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424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  <p:bldP spid="23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6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/>
      <p:bldP spid="35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Agenda</a:t>
            </a:r>
          </a:p>
        </p:txBody>
      </p:sp>
      <p:sp>
        <p:nvSpPr>
          <p:cNvPr id="3" name="Nr. 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04865" y="1403747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0" name="Text 1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1200306" y="1403747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9" name="Linie 1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404865" y="1982929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14" name="Nr. 2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04865" y="2000510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1" name="Text 2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1200306" y="2000510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25" name="Linie 2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04865" y="2579692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16" name="Nr. 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404865" y="2597273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2" name="Text 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1200306" y="2597273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26" name="Linie 3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404865" y="3176455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18" name="Nr. 4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04865" y="3194036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3" name="Text 4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1200306" y="3194036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27" name="Linie 4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404865" y="3773218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19" name="Nr. 5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04865" y="3790800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4" name="Text 5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1200306" y="3790800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28" name="Nr. 6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4733716" y="1403747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3" name="Text 6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5528970" y="1403747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38" name="Lnie 5"/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4733716" y="1982929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9" name="Nr. 7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4733716" y="2000510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4" name="Text 7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5528970" y="2000510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39" name="Linie 6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4733716" y="2579692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0" name="Nr. 8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4733716" y="2597273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5" name="Text 8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5528970" y="2597273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40" name="Linie 7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4733716" y="3176455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1" name="Nr. 9"/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4733716" y="3194036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6" name="Text 9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5528970" y="3194036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41" name="Linie 8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4733716" y="3773218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2" name="Nr. 10"/>
          <p:cNvSpPr>
            <a:spLocks noGrp="1"/>
          </p:cNvSpPr>
          <p:nvPr>
            <p:ph type="body" sz="quarter" idx="34" hasCustomPrompt="1"/>
          </p:nvPr>
        </p:nvSpPr>
        <p:spPr bwMode="gray">
          <a:xfrm>
            <a:off x="4733716" y="3790800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7" name="Text 10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5528970" y="3790800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1B34C67D-E3F5-4133-AB2B-83D6E374A354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238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Agenda</a:t>
            </a:r>
          </a:p>
        </p:txBody>
      </p:sp>
      <p:sp>
        <p:nvSpPr>
          <p:cNvPr id="42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405053" y="1404000"/>
            <a:ext cx="4004594" cy="295394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8" name="Nr. 1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4733716" y="1403747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3" name="Text 1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5528970" y="1403747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38" name="Lnie 1"/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4733716" y="1982929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9" name="Nr. 2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4733716" y="2000510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4" name="Text 2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5528970" y="2000510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39" name="Linie 2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4733716" y="2579692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0" name="Nr. 3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4733716" y="2597273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5" name="Text 3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5528970" y="2597273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40" name="Linie 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4733716" y="3176455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1" name="Nr. 4"/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4733716" y="3194036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6" name="Text 4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5528970" y="3194036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41" name="Linie 4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4733716" y="3773218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2" name="Nr. 5"/>
          <p:cNvSpPr>
            <a:spLocks noGrp="1"/>
          </p:cNvSpPr>
          <p:nvPr>
            <p:ph type="body" sz="quarter" idx="34" hasCustomPrompt="1"/>
          </p:nvPr>
        </p:nvSpPr>
        <p:spPr bwMode="gray">
          <a:xfrm>
            <a:off x="4733716" y="3790800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7" name="Text 5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5528970" y="3790800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8332EA4-2E08-4B2D-BA00-F095C67358E4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122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8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ogo" descr="\\NAS\PresentationLoad\Custom-Design\AOK PLUS\vom Kunden\Logos_png\Logo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44305" y="438192"/>
            <a:ext cx="594033" cy="44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ekorelement Grün"/>
          <p:cNvSpPr/>
          <p:nvPr/>
        </p:nvSpPr>
        <p:spPr bwMode="gray">
          <a:xfrm>
            <a:off x="0" y="5100300"/>
            <a:ext cx="9143390" cy="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>
              <a:lnSpc>
                <a:spcPct val="90000"/>
              </a:lnSpc>
              <a:spcAft>
                <a:spcPts val="750"/>
              </a:spcAft>
            </a:pPr>
            <a:endParaRPr lang="de-DE" noProof="0" dirty="0"/>
          </a:p>
        </p:txBody>
      </p:sp>
      <p:sp>
        <p:nvSpPr>
          <p:cNvPr id="7" name="Nr.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05053" y="2111438"/>
            <a:ext cx="932431" cy="1296000"/>
          </a:xfrm>
          <a:ln>
            <a:noFill/>
          </a:ln>
        </p:spPr>
        <p:txBody>
          <a:bodyPr tIns="13500" rIns="0" anchor="ctr" anchorCtr="0"/>
          <a:lstStyle>
            <a:lvl1pPr marL="0" indent="0" algn="ctr">
              <a:buNone/>
              <a:defRPr sz="6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Nr</a:t>
            </a:r>
          </a:p>
        </p:txBody>
      </p:sp>
      <p:cxnSp>
        <p:nvCxnSpPr>
          <p:cNvPr id="9" name="Linie"/>
          <p:cNvCxnSpPr/>
          <p:nvPr/>
        </p:nvCxnSpPr>
        <p:spPr bwMode="gray">
          <a:xfrm flipV="1">
            <a:off x="1573258" y="2111438"/>
            <a:ext cx="0" cy="129600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1809031" y="2111438"/>
            <a:ext cx="6929306" cy="1296000"/>
          </a:xfrm>
        </p:spPr>
        <p:txBody>
          <a:bodyPr lIns="0" rIns="0" anchor="ctr" anchorCtr="0"/>
          <a:lstStyle>
            <a:lvl1pPr marL="0" indent="0">
              <a:buNone/>
              <a:defRPr sz="24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Hier steht der Agendapunkt.</a:t>
            </a:r>
          </a:p>
        </p:txBody>
      </p:sp>
    </p:spTree>
    <p:extLst>
      <p:ext uri="{BB962C8B-B14F-4D97-AF65-F5344CB8AC3E}">
        <p14:creationId xmlns:p14="http://schemas.microsoft.com/office/powerpoint/2010/main" val="282778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Titel, Untertitel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12E15764-BC91-42A6-B9DE-96CBFE36B32B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530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Inhalt"/>
          <p:cNvSpPr>
            <a:spLocks noGrp="1"/>
          </p:cNvSpPr>
          <p:nvPr>
            <p:ph idx="1" hasCustomPrompt="1"/>
          </p:nvPr>
        </p:nvSpPr>
        <p:spPr bwMode="gray">
          <a:xfrm>
            <a:off x="405053" y="1404000"/>
            <a:ext cx="8333285" cy="2953800"/>
          </a:xfrm>
        </p:spPr>
        <p:txBody>
          <a:bodyPr tIns="0"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80D2232-1D94-422C-8999-AB96497EE1C5}" type="datetime1">
              <a:rPr lang="de-DE" smtClean="0"/>
              <a:t>19.10.2020</a:t>
            </a:fld>
            <a:endParaRPr lang="de-DE"/>
          </a:p>
        </p:txBody>
      </p:sp>
      <p:sp>
        <p:nvSpPr>
          <p:cNvPr id="11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12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</p:spTree>
    <p:extLst>
      <p:ext uri="{BB962C8B-B14F-4D97-AF65-F5344CB8AC3E}">
        <p14:creationId xmlns:p14="http://schemas.microsoft.com/office/powerpoint/2010/main" val="415412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1" name="Inhalt 1"/>
          <p:cNvSpPr>
            <a:spLocks noGrp="1"/>
          </p:cNvSpPr>
          <p:nvPr>
            <p:ph sz="half" idx="1" hasCustomPrompt="1"/>
          </p:nvPr>
        </p:nvSpPr>
        <p:spPr bwMode="gray">
          <a:xfrm>
            <a:off x="405053" y="1404000"/>
            <a:ext cx="4004621" cy="29538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2" name="Inhalt 2"/>
          <p:cNvSpPr>
            <a:spLocks noGrp="1"/>
          </p:cNvSpPr>
          <p:nvPr>
            <p:ph sz="half" idx="2" hasCustomPrompt="1"/>
          </p:nvPr>
        </p:nvSpPr>
        <p:spPr bwMode="gray">
          <a:xfrm>
            <a:off x="4733716" y="1404000"/>
            <a:ext cx="4004621" cy="29538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2B65F72-D6B6-4BB6-AA12-9D5295207D75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913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Unterüberschrift 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04865" y="1406128"/>
            <a:ext cx="4004594" cy="1350000"/>
          </a:xfrm>
        </p:spPr>
        <p:txBody>
          <a:bodyPr anchor="b" anchorCtr="0"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Hier können Sie die Inhalte der Präsentation platzieren, z.B. eine Unterüberschrift.</a:t>
            </a:r>
          </a:p>
        </p:txBody>
      </p:sp>
      <p:cxnSp>
        <p:nvCxnSpPr>
          <p:cNvPr id="14" name="Linie 1"/>
          <p:cNvCxnSpPr/>
          <p:nvPr/>
        </p:nvCxnSpPr>
        <p:spPr bwMode="gray">
          <a:xfrm>
            <a:off x="405053" y="2881964"/>
            <a:ext cx="420178" cy="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nhalt 1"/>
          <p:cNvSpPr>
            <a:spLocks noGrp="1"/>
          </p:cNvSpPr>
          <p:nvPr>
            <p:ph sz="half" idx="1" hasCustomPrompt="1"/>
          </p:nvPr>
        </p:nvSpPr>
        <p:spPr bwMode="gray">
          <a:xfrm>
            <a:off x="405053" y="3007800"/>
            <a:ext cx="4004621" cy="13500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3" name="Unterüberschrift 2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733716" y="1406128"/>
            <a:ext cx="4004594" cy="1350000"/>
          </a:xfrm>
        </p:spPr>
        <p:txBody>
          <a:bodyPr anchor="b" anchorCtr="0"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Hier können Sie die Inhalte der Präsentation platzieren, z.B. eine Unterüberschrift.</a:t>
            </a:r>
          </a:p>
        </p:txBody>
      </p:sp>
      <p:cxnSp>
        <p:nvCxnSpPr>
          <p:cNvPr id="16" name="Linie 2"/>
          <p:cNvCxnSpPr/>
          <p:nvPr/>
        </p:nvCxnSpPr>
        <p:spPr bwMode="gray">
          <a:xfrm>
            <a:off x="4733716" y="2881964"/>
            <a:ext cx="420178" cy="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nhalt 2"/>
          <p:cNvSpPr>
            <a:spLocks noGrp="1"/>
          </p:cNvSpPr>
          <p:nvPr>
            <p:ph sz="half" idx="2" hasCustomPrompt="1"/>
          </p:nvPr>
        </p:nvSpPr>
        <p:spPr bwMode="gray">
          <a:xfrm>
            <a:off x="4733716" y="3007800"/>
            <a:ext cx="4004621" cy="13500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71B7B53E-9A14-47EC-BCCD-EA01B490A255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7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1" name="Inhalt 1"/>
          <p:cNvSpPr>
            <a:spLocks noGrp="1"/>
          </p:cNvSpPr>
          <p:nvPr>
            <p:ph sz="half" idx="1" hasCustomPrompt="1"/>
          </p:nvPr>
        </p:nvSpPr>
        <p:spPr bwMode="gray">
          <a:xfrm>
            <a:off x="405053" y="1404000"/>
            <a:ext cx="4004621" cy="13500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3" name="Inhalt 2"/>
          <p:cNvSpPr>
            <a:spLocks noGrp="1"/>
          </p:cNvSpPr>
          <p:nvPr>
            <p:ph sz="half" idx="16" hasCustomPrompt="1"/>
          </p:nvPr>
        </p:nvSpPr>
        <p:spPr bwMode="gray">
          <a:xfrm>
            <a:off x="405053" y="3007800"/>
            <a:ext cx="4004621" cy="13500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2" name="Inhalt 3"/>
          <p:cNvSpPr>
            <a:spLocks noGrp="1"/>
          </p:cNvSpPr>
          <p:nvPr>
            <p:ph sz="half" idx="2" hasCustomPrompt="1"/>
          </p:nvPr>
        </p:nvSpPr>
        <p:spPr bwMode="gray">
          <a:xfrm>
            <a:off x="4733716" y="1404000"/>
            <a:ext cx="4004621" cy="29538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7D38E0C7-D58D-454B-8514-05B2C1DA1689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28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4" name="Inhalt 1"/>
          <p:cNvSpPr>
            <a:spLocks noGrp="1"/>
          </p:cNvSpPr>
          <p:nvPr>
            <p:ph sz="half" idx="17" hasCustomPrompt="1"/>
          </p:nvPr>
        </p:nvSpPr>
        <p:spPr bwMode="gray">
          <a:xfrm>
            <a:off x="405053" y="1404000"/>
            <a:ext cx="4004621" cy="29538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6" name="Inhalt 2"/>
          <p:cNvSpPr>
            <a:spLocks noGrp="1"/>
          </p:cNvSpPr>
          <p:nvPr>
            <p:ph sz="half" idx="1" hasCustomPrompt="1"/>
          </p:nvPr>
        </p:nvSpPr>
        <p:spPr bwMode="gray">
          <a:xfrm>
            <a:off x="4733716" y="1404000"/>
            <a:ext cx="4004621" cy="13500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8" name="Inhalt 3"/>
          <p:cNvSpPr>
            <a:spLocks noGrp="1"/>
          </p:cNvSpPr>
          <p:nvPr>
            <p:ph sz="half" idx="16" hasCustomPrompt="1"/>
          </p:nvPr>
        </p:nvSpPr>
        <p:spPr bwMode="gray">
          <a:xfrm>
            <a:off x="4733716" y="3007800"/>
            <a:ext cx="4004621" cy="13500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3E6EABE-8D6B-4E69-B510-DEA8FF1292A9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826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1" name="Inhalt 1"/>
          <p:cNvSpPr>
            <a:spLocks noGrp="1"/>
          </p:cNvSpPr>
          <p:nvPr>
            <p:ph sz="half" idx="1" hasCustomPrompt="1"/>
          </p:nvPr>
        </p:nvSpPr>
        <p:spPr bwMode="gray">
          <a:xfrm>
            <a:off x="405053" y="1404000"/>
            <a:ext cx="4004621" cy="13500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4" name="Inhalt 2"/>
          <p:cNvSpPr>
            <a:spLocks noGrp="1"/>
          </p:cNvSpPr>
          <p:nvPr>
            <p:ph sz="half" idx="17" hasCustomPrompt="1"/>
          </p:nvPr>
        </p:nvSpPr>
        <p:spPr bwMode="gray">
          <a:xfrm>
            <a:off x="4733716" y="1404000"/>
            <a:ext cx="4004621" cy="13500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3" name="Inhalt 3"/>
          <p:cNvSpPr>
            <a:spLocks noGrp="1"/>
          </p:cNvSpPr>
          <p:nvPr>
            <p:ph sz="half" idx="16" hasCustomPrompt="1"/>
          </p:nvPr>
        </p:nvSpPr>
        <p:spPr bwMode="gray">
          <a:xfrm>
            <a:off x="405053" y="3007800"/>
            <a:ext cx="4004621" cy="13500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6" name="Inhalt 4"/>
          <p:cNvSpPr>
            <a:spLocks noGrp="1"/>
          </p:cNvSpPr>
          <p:nvPr>
            <p:ph sz="half" idx="18" hasCustomPrompt="1"/>
          </p:nvPr>
        </p:nvSpPr>
        <p:spPr bwMode="gray">
          <a:xfrm>
            <a:off x="4733716" y="3007800"/>
            <a:ext cx="4004621" cy="13500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2537459-CFE3-43B8-B204-F413396E38D4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612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2" name="Inhalt"/>
          <p:cNvSpPr>
            <a:spLocks noGrp="1"/>
          </p:cNvSpPr>
          <p:nvPr>
            <p:ph sz="half" idx="2" hasCustomPrompt="1"/>
          </p:nvPr>
        </p:nvSpPr>
        <p:spPr bwMode="gray">
          <a:xfrm>
            <a:off x="405053" y="1404000"/>
            <a:ext cx="4004621" cy="29538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4733744" y="1404000"/>
            <a:ext cx="4004594" cy="295394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226BE011-5010-4113-9CBB-B82077953357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79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405053" y="1404000"/>
            <a:ext cx="4004594" cy="295394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2" name="Inhalt"/>
          <p:cNvSpPr>
            <a:spLocks noGrp="1"/>
          </p:cNvSpPr>
          <p:nvPr>
            <p:ph sz="half" idx="2" hasCustomPrompt="1"/>
          </p:nvPr>
        </p:nvSpPr>
        <p:spPr bwMode="gray">
          <a:xfrm>
            <a:off x="4733716" y="1404000"/>
            <a:ext cx="4004621" cy="29538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D14A13C-85EF-4292-A168-5AB5C20D5DCB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362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1" name="Inhalt 1"/>
          <p:cNvSpPr>
            <a:spLocks noGrp="1"/>
          </p:cNvSpPr>
          <p:nvPr>
            <p:ph sz="half" idx="1" hasCustomPrompt="1"/>
          </p:nvPr>
        </p:nvSpPr>
        <p:spPr bwMode="gray">
          <a:xfrm>
            <a:off x="405053" y="1404000"/>
            <a:ext cx="2684149" cy="2953800"/>
          </a:xfrm>
        </p:spPr>
        <p:txBody>
          <a:bodyPr/>
          <a:lstStyle>
            <a:lvl1pPr>
              <a:defRPr sz="1200" baseline="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3" name="Inhalt 2"/>
          <p:cNvSpPr>
            <a:spLocks noGrp="1"/>
          </p:cNvSpPr>
          <p:nvPr>
            <p:ph sz="half" idx="16" hasCustomPrompt="1"/>
          </p:nvPr>
        </p:nvSpPr>
        <p:spPr bwMode="gray">
          <a:xfrm>
            <a:off x="3229621" y="1404000"/>
            <a:ext cx="2684149" cy="29538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4" name="Inhalt 3"/>
          <p:cNvSpPr>
            <a:spLocks noGrp="1"/>
          </p:cNvSpPr>
          <p:nvPr>
            <p:ph sz="half" idx="17" hasCustomPrompt="1"/>
          </p:nvPr>
        </p:nvSpPr>
        <p:spPr bwMode="gray">
          <a:xfrm>
            <a:off x="6054188" y="1404000"/>
            <a:ext cx="2684149" cy="2953800"/>
          </a:xfrm>
        </p:spPr>
        <p:txBody>
          <a:bodyPr/>
          <a:lstStyle>
            <a:lvl1pPr>
              <a:defRPr sz="1200" baseline="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7AD585C-A052-416F-A4AC-2299A36A7A8D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964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2" name="Unterüberschrift 1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404865" y="1406128"/>
            <a:ext cx="2684149" cy="1350000"/>
          </a:xfrm>
        </p:spPr>
        <p:txBody>
          <a:bodyPr anchor="b" anchorCtr="0"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Hier können Sie die Inhalte der Präsentation platzieren, z.B. eine Unterüberschrift.</a:t>
            </a:r>
          </a:p>
        </p:txBody>
      </p:sp>
      <p:cxnSp>
        <p:nvCxnSpPr>
          <p:cNvPr id="16" name="Linie 1"/>
          <p:cNvCxnSpPr/>
          <p:nvPr/>
        </p:nvCxnSpPr>
        <p:spPr bwMode="gray">
          <a:xfrm>
            <a:off x="405053" y="2881964"/>
            <a:ext cx="420178" cy="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Inhalt 1"/>
          <p:cNvSpPr>
            <a:spLocks noGrp="1"/>
          </p:cNvSpPr>
          <p:nvPr>
            <p:ph sz="half" idx="1" hasCustomPrompt="1"/>
          </p:nvPr>
        </p:nvSpPr>
        <p:spPr bwMode="gray">
          <a:xfrm>
            <a:off x="405053" y="3007800"/>
            <a:ext cx="2684149" cy="1350000"/>
          </a:xfrm>
        </p:spPr>
        <p:txBody>
          <a:bodyPr/>
          <a:lstStyle>
            <a:lvl1pPr>
              <a:defRPr sz="1200" baseline="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</p:txBody>
      </p:sp>
      <p:sp>
        <p:nvSpPr>
          <p:cNvPr id="18" name="Unterüberschirft 2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3229621" y="1406128"/>
            <a:ext cx="2684149" cy="1350000"/>
          </a:xfrm>
        </p:spPr>
        <p:txBody>
          <a:bodyPr anchor="b" anchorCtr="0"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Hier können Sie die Inhalte der Präsentation platzieren, z.B. eine Unterüberschrift.</a:t>
            </a:r>
          </a:p>
        </p:txBody>
      </p:sp>
      <p:cxnSp>
        <p:nvCxnSpPr>
          <p:cNvPr id="23" name="Linie 2"/>
          <p:cNvCxnSpPr/>
          <p:nvPr/>
        </p:nvCxnSpPr>
        <p:spPr bwMode="gray">
          <a:xfrm>
            <a:off x="3229620" y="2881964"/>
            <a:ext cx="420178" cy="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Inhalt 2"/>
          <p:cNvSpPr>
            <a:spLocks noGrp="1"/>
          </p:cNvSpPr>
          <p:nvPr>
            <p:ph sz="half" idx="16" hasCustomPrompt="1"/>
          </p:nvPr>
        </p:nvSpPr>
        <p:spPr bwMode="gray">
          <a:xfrm>
            <a:off x="3229621" y="3007800"/>
            <a:ext cx="2684149" cy="13500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</p:txBody>
      </p:sp>
      <p:sp>
        <p:nvSpPr>
          <p:cNvPr id="19" name="Unterüberschrift 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054188" y="1406128"/>
            <a:ext cx="2684149" cy="1350000"/>
          </a:xfrm>
        </p:spPr>
        <p:txBody>
          <a:bodyPr anchor="b" anchorCtr="0"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Hier können Sie die Inhalte der Präsentation platzieren, z.B. eine Unterüberschrift.</a:t>
            </a:r>
          </a:p>
        </p:txBody>
      </p:sp>
      <p:cxnSp>
        <p:nvCxnSpPr>
          <p:cNvPr id="24" name="Linie 3"/>
          <p:cNvCxnSpPr/>
          <p:nvPr/>
        </p:nvCxnSpPr>
        <p:spPr bwMode="gray">
          <a:xfrm>
            <a:off x="6054188" y="2881964"/>
            <a:ext cx="420178" cy="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nhalt 3"/>
          <p:cNvSpPr>
            <a:spLocks noGrp="1"/>
          </p:cNvSpPr>
          <p:nvPr>
            <p:ph sz="half" idx="17" hasCustomPrompt="1"/>
          </p:nvPr>
        </p:nvSpPr>
        <p:spPr bwMode="gray">
          <a:xfrm>
            <a:off x="6054188" y="3007800"/>
            <a:ext cx="2684149" cy="1350000"/>
          </a:xfrm>
        </p:spPr>
        <p:txBody>
          <a:bodyPr/>
          <a:lstStyle>
            <a:lvl1pPr>
              <a:defRPr sz="1200" baseline="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2CDFFDCF-0FA5-49AA-9271-678CB3A6E19A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14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1" name="Inhalt 1"/>
          <p:cNvSpPr>
            <a:spLocks noGrp="1"/>
          </p:cNvSpPr>
          <p:nvPr>
            <p:ph sz="half" idx="1" hasCustomPrompt="1"/>
          </p:nvPr>
        </p:nvSpPr>
        <p:spPr bwMode="gray">
          <a:xfrm>
            <a:off x="405053" y="1404000"/>
            <a:ext cx="2684149" cy="2953800"/>
          </a:xfrm>
        </p:spPr>
        <p:txBody>
          <a:bodyPr/>
          <a:lstStyle>
            <a:lvl1pPr>
              <a:defRPr sz="1200" baseline="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3" name="Inhalt 2"/>
          <p:cNvSpPr>
            <a:spLocks noGrp="1"/>
          </p:cNvSpPr>
          <p:nvPr>
            <p:ph sz="half" idx="16" hasCustomPrompt="1"/>
          </p:nvPr>
        </p:nvSpPr>
        <p:spPr bwMode="gray">
          <a:xfrm>
            <a:off x="3229620" y="1404000"/>
            <a:ext cx="5508717" cy="29538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20659EC-6F1D-4D8B-B3C5-82FFCE04E224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84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3" name="Inhalt 1"/>
          <p:cNvSpPr>
            <a:spLocks noGrp="1"/>
          </p:cNvSpPr>
          <p:nvPr>
            <p:ph sz="half" idx="16" hasCustomPrompt="1"/>
          </p:nvPr>
        </p:nvSpPr>
        <p:spPr bwMode="gray">
          <a:xfrm>
            <a:off x="404865" y="1404000"/>
            <a:ext cx="5508905" cy="29538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4" name="Inhalt 2"/>
          <p:cNvSpPr>
            <a:spLocks noGrp="1"/>
          </p:cNvSpPr>
          <p:nvPr>
            <p:ph sz="half" idx="17" hasCustomPrompt="1"/>
          </p:nvPr>
        </p:nvSpPr>
        <p:spPr bwMode="gray">
          <a:xfrm>
            <a:off x="6054188" y="1404000"/>
            <a:ext cx="2684149" cy="2953800"/>
          </a:xfrm>
        </p:spPr>
        <p:txBody>
          <a:bodyPr/>
          <a:lstStyle>
            <a:lvl1pPr>
              <a:defRPr sz="1200" baseline="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32915639-A86B-476C-9591-1C6779829AD2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630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Titel, Untertitel, Bild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405053" y="1404000"/>
            <a:ext cx="5508717" cy="295394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2" name="Inhalt"/>
          <p:cNvSpPr>
            <a:spLocks noGrp="1"/>
          </p:cNvSpPr>
          <p:nvPr>
            <p:ph sz="half" idx="1" hasCustomPrompt="1"/>
          </p:nvPr>
        </p:nvSpPr>
        <p:spPr bwMode="gray">
          <a:xfrm>
            <a:off x="6054188" y="1404000"/>
            <a:ext cx="2684149" cy="29538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63228090-52E0-4424-8D2F-BC856DA9B5BF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163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Titel, Untertitel, Bild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405053" y="1404000"/>
            <a:ext cx="2684149" cy="295394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1" name="Inhalt"/>
          <p:cNvSpPr>
            <a:spLocks noGrp="1"/>
          </p:cNvSpPr>
          <p:nvPr>
            <p:ph sz="half" idx="1" hasCustomPrompt="1"/>
          </p:nvPr>
        </p:nvSpPr>
        <p:spPr bwMode="gray">
          <a:xfrm>
            <a:off x="3229620" y="1404000"/>
            <a:ext cx="5508717" cy="29538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700F690-BF1D-412E-970F-600FAA412E81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725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Titel, Untertitel, Bild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2" name="Inhalt"/>
          <p:cNvSpPr>
            <a:spLocks noGrp="1"/>
          </p:cNvSpPr>
          <p:nvPr>
            <p:ph sz="half" idx="1" hasCustomPrompt="1"/>
          </p:nvPr>
        </p:nvSpPr>
        <p:spPr bwMode="gray">
          <a:xfrm>
            <a:off x="405053" y="1404000"/>
            <a:ext cx="2684149" cy="29538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3229620" y="1404000"/>
            <a:ext cx="5508717" cy="295394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475C9C59-DA64-4259-B10A-BDCB42C7D1D7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35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_Titel, Untertitel, Bild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25" name="Inhalt"/>
          <p:cNvSpPr>
            <a:spLocks noGrp="1"/>
          </p:cNvSpPr>
          <p:nvPr>
            <p:ph sz="half" idx="1" hasCustomPrompt="1"/>
          </p:nvPr>
        </p:nvSpPr>
        <p:spPr bwMode="gray">
          <a:xfrm>
            <a:off x="405053" y="1404000"/>
            <a:ext cx="5508717" cy="29538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6054188" y="1404000"/>
            <a:ext cx="2684149" cy="295394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CFBEB4E4-C143-4CF4-8724-4D5E7DB0F1AF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927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_Titel, Untertitel, Bild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Inhalt"/>
          <p:cNvSpPr>
            <a:spLocks noGrp="1"/>
          </p:cNvSpPr>
          <p:nvPr>
            <p:ph idx="1" hasCustomPrompt="1"/>
          </p:nvPr>
        </p:nvSpPr>
        <p:spPr bwMode="gray">
          <a:xfrm>
            <a:off x="405053" y="1404000"/>
            <a:ext cx="8333285" cy="1406701"/>
          </a:xfrm>
        </p:spPr>
        <p:txBody>
          <a:bodyPr tIns="0"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1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405053" y="2952886"/>
            <a:ext cx="8333285" cy="1404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D5C38129-A6DB-4CE2-BF8F-684E94B3944F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109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_Titel, Untertitel, Bild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wrap="square"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Bild 1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405053" y="1404000"/>
            <a:ext cx="2684149" cy="1404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1" name="Inhalt 1"/>
          <p:cNvSpPr>
            <a:spLocks noGrp="1"/>
          </p:cNvSpPr>
          <p:nvPr>
            <p:ph sz="half" idx="1" hasCustomPrompt="1"/>
          </p:nvPr>
        </p:nvSpPr>
        <p:spPr bwMode="gray">
          <a:xfrm>
            <a:off x="3229620" y="1404000"/>
            <a:ext cx="5508717" cy="14040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2" name="Bild 2"/>
          <p:cNvSpPr>
            <a:spLocks noGrp="1" noChangeAspect="1"/>
          </p:cNvSpPr>
          <p:nvPr>
            <p:ph type="pic" sz="quarter" idx="17" hasCustomPrompt="1"/>
          </p:nvPr>
        </p:nvSpPr>
        <p:spPr bwMode="gray">
          <a:xfrm>
            <a:off x="405053" y="2953800"/>
            <a:ext cx="2684149" cy="1404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3" name="Inhalt 2"/>
          <p:cNvSpPr>
            <a:spLocks noGrp="1"/>
          </p:cNvSpPr>
          <p:nvPr>
            <p:ph sz="half" idx="18" hasCustomPrompt="1"/>
          </p:nvPr>
        </p:nvSpPr>
        <p:spPr bwMode="gray">
          <a:xfrm>
            <a:off x="3229620" y="2953800"/>
            <a:ext cx="5508717" cy="14040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29391F0B-3F37-469F-BBC3-2D885B83DF93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691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_Titel, Untertitel, Bild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Bild 1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405053" y="1404000"/>
            <a:ext cx="1998260" cy="1404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1" name="Inhalt 1"/>
          <p:cNvSpPr>
            <a:spLocks noGrp="1"/>
          </p:cNvSpPr>
          <p:nvPr>
            <p:ph sz="half" idx="1" hasCustomPrompt="1"/>
          </p:nvPr>
        </p:nvSpPr>
        <p:spPr bwMode="gray">
          <a:xfrm>
            <a:off x="2543731" y="1404000"/>
            <a:ext cx="1865943" cy="14040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12" name="Bild 2"/>
          <p:cNvSpPr>
            <a:spLocks noGrp="1" noChangeAspect="1"/>
          </p:cNvSpPr>
          <p:nvPr>
            <p:ph type="pic" sz="quarter" idx="17" hasCustomPrompt="1"/>
          </p:nvPr>
        </p:nvSpPr>
        <p:spPr bwMode="gray">
          <a:xfrm>
            <a:off x="405053" y="2953800"/>
            <a:ext cx="1998260" cy="1404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3" name="Inhalt 2"/>
          <p:cNvSpPr>
            <a:spLocks noGrp="1"/>
          </p:cNvSpPr>
          <p:nvPr>
            <p:ph sz="half" idx="18" hasCustomPrompt="1"/>
          </p:nvPr>
        </p:nvSpPr>
        <p:spPr bwMode="gray">
          <a:xfrm>
            <a:off x="2543731" y="2953800"/>
            <a:ext cx="1865943" cy="14040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18" name="Bild 3"/>
          <p:cNvSpPr>
            <a:spLocks noGrp="1" noChangeAspect="1"/>
          </p:cNvSpPr>
          <p:nvPr>
            <p:ph type="pic" sz="quarter" idx="19" hasCustomPrompt="1"/>
          </p:nvPr>
        </p:nvSpPr>
        <p:spPr bwMode="gray">
          <a:xfrm>
            <a:off x="4733716" y="1404000"/>
            <a:ext cx="1998260" cy="1404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9" name="Inhalt 3"/>
          <p:cNvSpPr>
            <a:spLocks noGrp="1"/>
          </p:cNvSpPr>
          <p:nvPr>
            <p:ph sz="half" idx="20" hasCustomPrompt="1"/>
          </p:nvPr>
        </p:nvSpPr>
        <p:spPr bwMode="gray">
          <a:xfrm>
            <a:off x="6872395" y="1404000"/>
            <a:ext cx="1865943" cy="14040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20" name="Bild 4"/>
          <p:cNvSpPr>
            <a:spLocks noGrp="1" noChangeAspect="1"/>
          </p:cNvSpPr>
          <p:nvPr>
            <p:ph type="pic" sz="quarter" idx="21" hasCustomPrompt="1"/>
          </p:nvPr>
        </p:nvSpPr>
        <p:spPr bwMode="gray">
          <a:xfrm>
            <a:off x="4733716" y="2953800"/>
            <a:ext cx="1998260" cy="1404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1" name="Inhalt 4"/>
          <p:cNvSpPr>
            <a:spLocks noGrp="1"/>
          </p:cNvSpPr>
          <p:nvPr>
            <p:ph sz="half" idx="22" hasCustomPrompt="1"/>
          </p:nvPr>
        </p:nvSpPr>
        <p:spPr bwMode="gray">
          <a:xfrm>
            <a:off x="6872395" y="2953800"/>
            <a:ext cx="1865943" cy="14040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E6EAAA5-5DB1-481A-993D-011E81DEBF46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338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_Titel, Untertite &amp;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405053" y="1404000"/>
            <a:ext cx="8333285" cy="295394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C0C64F4-3BD8-4980-92BF-1005A2F545AC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150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_Bild &amp;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0" y="0"/>
            <a:ext cx="9143390" cy="51003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9" name="Text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1" y="2246053"/>
            <a:ext cx="5743456" cy="1269833"/>
          </a:xfrm>
          <a:solidFill>
            <a:srgbClr val="66BA06">
              <a:alpha val="60000"/>
            </a:srgbClr>
          </a:solidFill>
        </p:spPr>
        <p:txBody>
          <a:bodyPr wrap="square" lIns="405000" tIns="135000" rIns="405000" bIns="135000" anchor="ctr" anchorCtr="0">
            <a:sp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noProof="0" dirty="0"/>
              <a:t>Hier können Sie ein Statement platzieren, welches mehrere Zeilen umfassen darf.</a:t>
            </a:r>
          </a:p>
        </p:txBody>
      </p:sp>
    </p:spTree>
    <p:extLst>
      <p:ext uri="{BB962C8B-B14F-4D97-AF65-F5344CB8AC3E}">
        <p14:creationId xmlns:p14="http://schemas.microsoft.com/office/powerpoint/2010/main" val="402343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1_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Logo" descr="\\NAS\PresentationLoad\Custom-Design\AOK PLUS\vom Kunden\Logos_png\Logo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0106" y="370075"/>
            <a:ext cx="2857034" cy="79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ekorelement Grün"/>
          <p:cNvSpPr/>
          <p:nvPr/>
        </p:nvSpPr>
        <p:spPr bwMode="gray">
          <a:xfrm>
            <a:off x="0" y="5100300"/>
            <a:ext cx="9143390" cy="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>
              <a:lnSpc>
                <a:spcPct val="90000"/>
              </a:lnSpc>
              <a:spcAft>
                <a:spcPts val="750"/>
              </a:spcAft>
            </a:pPr>
            <a:endParaRPr lang="de-DE" noProof="0" dirty="0"/>
          </a:p>
        </p:txBody>
      </p:sp>
      <p:cxnSp>
        <p:nvCxnSpPr>
          <p:cNvPr id="10" name="Dekorlinie Grün"/>
          <p:cNvCxnSpPr/>
          <p:nvPr/>
        </p:nvCxnSpPr>
        <p:spPr bwMode="gray">
          <a:xfrm>
            <a:off x="0" y="3703232"/>
            <a:ext cx="586918" cy="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el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810105" y="1404000"/>
            <a:ext cx="7479974" cy="2953800"/>
          </a:xfrm>
        </p:spPr>
        <p:txBody>
          <a:bodyPr bIns="351000" anchor="b" anchorCtr="0"/>
          <a:lstStyle>
            <a:lvl1pPr marL="0" indent="0">
              <a:buNone/>
              <a:defRPr sz="41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Hier ist Platz für Ihre Schlussbotschaft.</a:t>
            </a:r>
          </a:p>
        </p:txBody>
      </p:sp>
    </p:spTree>
    <p:extLst>
      <p:ext uri="{BB962C8B-B14F-4D97-AF65-F5344CB8AC3E}">
        <p14:creationId xmlns:p14="http://schemas.microsoft.com/office/powerpoint/2010/main" val="192197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2_Anhang / Back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ogo" descr="\\NAS\PresentationLoad\Custom-Design\AOK PLUS\vom Kunden\Logos_png\Logo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44305" y="438192"/>
            <a:ext cx="594033" cy="44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ekorelement Grün"/>
          <p:cNvSpPr/>
          <p:nvPr/>
        </p:nvSpPr>
        <p:spPr bwMode="gray">
          <a:xfrm>
            <a:off x="0" y="5100300"/>
            <a:ext cx="9143390" cy="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>
              <a:lnSpc>
                <a:spcPct val="90000"/>
              </a:lnSpc>
              <a:spcAft>
                <a:spcPts val="750"/>
              </a:spcAft>
            </a:pPr>
            <a:endParaRPr lang="de-DE" noProof="0" dirty="0"/>
          </a:p>
        </p:txBody>
      </p:sp>
      <p:cxnSp>
        <p:nvCxnSpPr>
          <p:cNvPr id="11" name="Dekorlinie Grün"/>
          <p:cNvCxnSpPr/>
          <p:nvPr/>
        </p:nvCxnSpPr>
        <p:spPr bwMode="gray">
          <a:xfrm>
            <a:off x="0" y="3158107"/>
            <a:ext cx="585976" cy="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10105" y="2039870"/>
            <a:ext cx="7479974" cy="1296000"/>
          </a:xfrm>
        </p:spPr>
        <p:txBody>
          <a:bodyPr lIns="0" rIns="0" bIns="0" anchor="b" anchorCtr="0"/>
          <a:lstStyle>
            <a:lvl1pPr marL="0" indent="0">
              <a:buNone/>
              <a:defRPr sz="3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Anhang / Back-Up</a:t>
            </a:r>
          </a:p>
        </p:txBody>
      </p:sp>
    </p:spTree>
    <p:extLst>
      <p:ext uri="{BB962C8B-B14F-4D97-AF65-F5344CB8AC3E}">
        <p14:creationId xmlns:p14="http://schemas.microsoft.com/office/powerpoint/2010/main" val="120486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Bilder mit Text, 2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8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cxnSp>
        <p:nvCxnSpPr>
          <p:cNvPr id="31" name="Linie 1"/>
          <p:cNvCxnSpPr/>
          <p:nvPr/>
        </p:nvCxnSpPr>
        <p:spPr bwMode="gray">
          <a:xfrm flipV="1">
            <a:off x="404865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Bild 1"/>
          <p:cNvSpPr>
            <a:spLocks noGrp="1" noChangeAspect="1"/>
          </p:cNvSpPr>
          <p:nvPr>
            <p:ph type="pic" sz="quarter" idx="34" hasCustomPrompt="1"/>
          </p:nvPr>
        </p:nvSpPr>
        <p:spPr bwMode="gray">
          <a:xfrm>
            <a:off x="404865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4" name="Grüner Kreis 1"/>
          <p:cNvSpPr>
            <a:spLocks noGrp="1" noChangeAspect="1"/>
          </p:cNvSpPr>
          <p:nvPr>
            <p:ph type="body" sz="quarter" idx="44" hasCustomPrompt="1"/>
          </p:nvPr>
        </p:nvSpPr>
        <p:spPr bwMode="gray">
          <a:xfrm>
            <a:off x="404865" y="1744200"/>
            <a:ext cx="1459262" cy="145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" name="Text 1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404865" y="3547800"/>
            <a:ext cx="4004621" cy="810000"/>
          </a:xfrm>
        </p:spPr>
        <p:txBody>
          <a:bodyPr lIns="135000"/>
          <a:lstStyle>
            <a:lvl1pPr marL="0" indent="0" algn="l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3" name="Linie 2"/>
          <p:cNvCxnSpPr/>
          <p:nvPr/>
        </p:nvCxnSpPr>
        <p:spPr bwMode="gray">
          <a:xfrm flipV="1">
            <a:off x="4733716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Bild 2"/>
          <p:cNvSpPr>
            <a:spLocks noGrp="1" noChangeAspect="1"/>
          </p:cNvSpPr>
          <p:nvPr>
            <p:ph type="pic" sz="quarter" idx="47" hasCustomPrompt="1"/>
          </p:nvPr>
        </p:nvSpPr>
        <p:spPr bwMode="gray">
          <a:xfrm>
            <a:off x="4733716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3" name="Grüner Kreis 2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4733716" y="1744200"/>
            <a:ext cx="1459271" cy="145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4" name="Text 2"/>
          <p:cNvSpPr>
            <a:spLocks noGrp="1"/>
          </p:cNvSpPr>
          <p:nvPr>
            <p:ph type="body" sz="quarter" idx="49" hasCustomPrompt="1"/>
          </p:nvPr>
        </p:nvSpPr>
        <p:spPr bwMode="gray">
          <a:xfrm>
            <a:off x="4733716" y="3547800"/>
            <a:ext cx="4004621" cy="810000"/>
          </a:xfrm>
        </p:spPr>
        <p:txBody>
          <a:bodyPr lIns="135000"/>
          <a:lstStyle>
            <a:lvl1pPr marL="0" indent="0" algn="l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20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19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0F901916-4003-4D7C-A24A-36FEC9E6BDBB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721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Bilder mit Text, 3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8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cxnSp>
        <p:nvCxnSpPr>
          <p:cNvPr id="31" name="Linie 1"/>
          <p:cNvCxnSpPr/>
          <p:nvPr/>
        </p:nvCxnSpPr>
        <p:spPr bwMode="gray">
          <a:xfrm flipV="1">
            <a:off x="404865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Bild 1"/>
          <p:cNvSpPr>
            <a:spLocks noGrp="1" noChangeAspect="1"/>
          </p:cNvSpPr>
          <p:nvPr>
            <p:ph type="pic" sz="quarter" idx="34" hasCustomPrompt="1"/>
          </p:nvPr>
        </p:nvSpPr>
        <p:spPr bwMode="gray">
          <a:xfrm>
            <a:off x="404865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4" name="Grüner Kreis 1"/>
          <p:cNvSpPr>
            <a:spLocks noGrp="1" noChangeAspect="1"/>
          </p:cNvSpPr>
          <p:nvPr>
            <p:ph type="body" sz="quarter" idx="44" hasCustomPrompt="1"/>
          </p:nvPr>
        </p:nvSpPr>
        <p:spPr bwMode="gray">
          <a:xfrm>
            <a:off x="404865" y="1744200"/>
            <a:ext cx="1459262" cy="145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" name="Text 1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404865" y="3547800"/>
            <a:ext cx="2562634" cy="810000"/>
          </a:xfrm>
        </p:spPr>
        <p:txBody>
          <a:bodyPr lIns="135000"/>
          <a:lstStyle>
            <a:lvl1pPr marL="0" indent="0" algn="l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3" name="Linie 2"/>
          <p:cNvCxnSpPr/>
          <p:nvPr/>
        </p:nvCxnSpPr>
        <p:spPr bwMode="gray">
          <a:xfrm flipV="1">
            <a:off x="3290284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Bild 2"/>
          <p:cNvSpPr>
            <a:spLocks noGrp="1" noChangeAspect="1"/>
          </p:cNvSpPr>
          <p:nvPr>
            <p:ph type="pic" sz="quarter" idx="47" hasCustomPrompt="1"/>
          </p:nvPr>
        </p:nvSpPr>
        <p:spPr bwMode="gray">
          <a:xfrm>
            <a:off x="3290284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3" name="Grüner Kreis 2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3290284" y="1744200"/>
            <a:ext cx="1459271" cy="145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4" name="Text 2"/>
          <p:cNvSpPr>
            <a:spLocks noGrp="1"/>
          </p:cNvSpPr>
          <p:nvPr>
            <p:ph type="body" sz="quarter" idx="49" hasCustomPrompt="1"/>
          </p:nvPr>
        </p:nvSpPr>
        <p:spPr bwMode="gray">
          <a:xfrm>
            <a:off x="3290284" y="3547800"/>
            <a:ext cx="2562634" cy="810000"/>
          </a:xfrm>
        </p:spPr>
        <p:txBody>
          <a:bodyPr lIns="135000"/>
          <a:lstStyle>
            <a:lvl1pPr marL="0" indent="0" algn="l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4" name="Linie 3"/>
          <p:cNvCxnSpPr/>
          <p:nvPr/>
        </p:nvCxnSpPr>
        <p:spPr bwMode="gray">
          <a:xfrm flipV="1">
            <a:off x="6175704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Bild 3"/>
          <p:cNvSpPr>
            <a:spLocks noGrp="1" noChangeAspect="1"/>
          </p:cNvSpPr>
          <p:nvPr>
            <p:ph type="pic" sz="quarter" idx="50" hasCustomPrompt="1"/>
          </p:nvPr>
        </p:nvSpPr>
        <p:spPr bwMode="gray">
          <a:xfrm>
            <a:off x="6175704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6" name="Grüner Kreis 3"/>
          <p:cNvSpPr>
            <a:spLocks noGrp="1" noChangeAspect="1"/>
          </p:cNvSpPr>
          <p:nvPr>
            <p:ph type="body" sz="quarter" idx="51" hasCustomPrompt="1"/>
          </p:nvPr>
        </p:nvSpPr>
        <p:spPr bwMode="gray">
          <a:xfrm>
            <a:off x="6175704" y="1744200"/>
            <a:ext cx="1459271" cy="145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7" name="Text 3"/>
          <p:cNvSpPr>
            <a:spLocks noGrp="1"/>
          </p:cNvSpPr>
          <p:nvPr>
            <p:ph type="body" sz="quarter" idx="52" hasCustomPrompt="1"/>
          </p:nvPr>
        </p:nvSpPr>
        <p:spPr bwMode="gray">
          <a:xfrm>
            <a:off x="6175704" y="3547800"/>
            <a:ext cx="2562634" cy="810000"/>
          </a:xfrm>
        </p:spPr>
        <p:txBody>
          <a:bodyPr lIns="135000"/>
          <a:lstStyle>
            <a:lvl1pPr marL="0" indent="0" algn="l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36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35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D0F4B742-333A-4899-87EB-94BC7CE4E150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84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Bilder mit Text, 4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8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cxnSp>
        <p:nvCxnSpPr>
          <p:cNvPr id="31" name="Linie 1"/>
          <p:cNvCxnSpPr/>
          <p:nvPr/>
        </p:nvCxnSpPr>
        <p:spPr bwMode="gray">
          <a:xfrm flipV="1">
            <a:off x="404865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Bild 1"/>
          <p:cNvSpPr>
            <a:spLocks noGrp="1" noChangeAspect="1"/>
          </p:cNvSpPr>
          <p:nvPr>
            <p:ph type="pic" sz="quarter" idx="34" hasCustomPrompt="1"/>
          </p:nvPr>
        </p:nvSpPr>
        <p:spPr bwMode="gray">
          <a:xfrm>
            <a:off x="404865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4" name="Grüner Kreis 1"/>
          <p:cNvSpPr>
            <a:spLocks noGrp="1" noChangeAspect="1"/>
          </p:cNvSpPr>
          <p:nvPr>
            <p:ph type="body" sz="quarter" idx="44" hasCustomPrompt="1"/>
          </p:nvPr>
        </p:nvSpPr>
        <p:spPr bwMode="gray">
          <a:xfrm>
            <a:off x="404865" y="1744200"/>
            <a:ext cx="1459262" cy="145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" name="Text 1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404865" y="3547800"/>
            <a:ext cx="1982058" cy="810000"/>
          </a:xfrm>
        </p:spPr>
        <p:txBody>
          <a:bodyPr lIns="135000"/>
          <a:lstStyle>
            <a:lvl1pPr marL="0" indent="0" algn="l">
              <a:buNone/>
              <a:defRPr sz="11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3" name="Linie 2"/>
          <p:cNvCxnSpPr/>
          <p:nvPr/>
        </p:nvCxnSpPr>
        <p:spPr bwMode="gray">
          <a:xfrm flipV="1">
            <a:off x="2522003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Bild 2"/>
          <p:cNvSpPr>
            <a:spLocks noGrp="1" noChangeAspect="1"/>
          </p:cNvSpPr>
          <p:nvPr>
            <p:ph type="pic" sz="quarter" idx="47" hasCustomPrompt="1"/>
          </p:nvPr>
        </p:nvSpPr>
        <p:spPr bwMode="gray">
          <a:xfrm>
            <a:off x="2522003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3" name="Grüner Kreis 2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2522003" y="1744200"/>
            <a:ext cx="1459271" cy="145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4" name="Text 2"/>
          <p:cNvSpPr>
            <a:spLocks noGrp="1"/>
          </p:cNvSpPr>
          <p:nvPr>
            <p:ph type="body" sz="quarter" idx="49" hasCustomPrompt="1"/>
          </p:nvPr>
        </p:nvSpPr>
        <p:spPr bwMode="gray">
          <a:xfrm>
            <a:off x="2522003" y="3547800"/>
            <a:ext cx="1982058" cy="810000"/>
          </a:xfrm>
        </p:spPr>
        <p:txBody>
          <a:bodyPr lIns="135000"/>
          <a:lstStyle>
            <a:lvl1pPr marL="0" indent="0" algn="l">
              <a:buNone/>
              <a:defRPr sz="11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4" name="Linie 3"/>
          <p:cNvCxnSpPr/>
          <p:nvPr/>
        </p:nvCxnSpPr>
        <p:spPr bwMode="gray">
          <a:xfrm flipV="1">
            <a:off x="4639141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Bild 3"/>
          <p:cNvSpPr>
            <a:spLocks noGrp="1" noChangeAspect="1"/>
          </p:cNvSpPr>
          <p:nvPr>
            <p:ph type="pic" sz="quarter" idx="50" hasCustomPrompt="1"/>
          </p:nvPr>
        </p:nvSpPr>
        <p:spPr bwMode="gray">
          <a:xfrm>
            <a:off x="4639141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6" name="Grüner Kreis 3"/>
          <p:cNvSpPr>
            <a:spLocks noGrp="1" noChangeAspect="1"/>
          </p:cNvSpPr>
          <p:nvPr>
            <p:ph type="body" sz="quarter" idx="51" hasCustomPrompt="1"/>
          </p:nvPr>
        </p:nvSpPr>
        <p:spPr bwMode="gray">
          <a:xfrm>
            <a:off x="4639141" y="1744200"/>
            <a:ext cx="1459271" cy="145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7" name="Text 3"/>
          <p:cNvSpPr>
            <a:spLocks noGrp="1"/>
          </p:cNvSpPr>
          <p:nvPr>
            <p:ph type="body" sz="quarter" idx="52" hasCustomPrompt="1"/>
          </p:nvPr>
        </p:nvSpPr>
        <p:spPr bwMode="gray">
          <a:xfrm>
            <a:off x="4639141" y="3547800"/>
            <a:ext cx="1982058" cy="810000"/>
          </a:xfrm>
        </p:spPr>
        <p:txBody>
          <a:bodyPr lIns="135000"/>
          <a:lstStyle>
            <a:lvl1pPr marL="0" indent="0" algn="l">
              <a:buNone/>
              <a:defRPr sz="11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28" name="Linie 4"/>
          <p:cNvCxnSpPr/>
          <p:nvPr/>
        </p:nvCxnSpPr>
        <p:spPr bwMode="gray">
          <a:xfrm flipV="1">
            <a:off x="6756279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Bild 4"/>
          <p:cNvSpPr>
            <a:spLocks noGrp="1" noChangeAspect="1"/>
          </p:cNvSpPr>
          <p:nvPr>
            <p:ph type="pic" sz="quarter" idx="53" hasCustomPrompt="1"/>
          </p:nvPr>
        </p:nvSpPr>
        <p:spPr bwMode="gray">
          <a:xfrm>
            <a:off x="6756279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0" name="Grüner Kreis 4"/>
          <p:cNvSpPr>
            <a:spLocks noGrp="1" noChangeAspect="1"/>
          </p:cNvSpPr>
          <p:nvPr>
            <p:ph type="body" sz="quarter" idx="54" hasCustomPrompt="1"/>
          </p:nvPr>
        </p:nvSpPr>
        <p:spPr bwMode="gray">
          <a:xfrm>
            <a:off x="6756280" y="1744200"/>
            <a:ext cx="1459271" cy="145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1" name="Text 4"/>
          <p:cNvSpPr>
            <a:spLocks noGrp="1"/>
          </p:cNvSpPr>
          <p:nvPr>
            <p:ph type="body" sz="quarter" idx="55" hasCustomPrompt="1"/>
          </p:nvPr>
        </p:nvSpPr>
        <p:spPr bwMode="gray">
          <a:xfrm>
            <a:off x="6756279" y="3547800"/>
            <a:ext cx="1982058" cy="810000"/>
          </a:xfrm>
        </p:spPr>
        <p:txBody>
          <a:bodyPr lIns="135000"/>
          <a:lstStyle>
            <a:lvl1pPr marL="0" indent="0" algn="l">
              <a:buNone/>
              <a:defRPr sz="11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30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29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BCDC2664-32BB-47BD-89B7-E1BAAA4067A3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12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Kreise mit Text, 4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8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cxnSp>
        <p:nvCxnSpPr>
          <p:cNvPr id="31" name="Linie 1"/>
          <p:cNvCxnSpPr/>
          <p:nvPr/>
        </p:nvCxnSpPr>
        <p:spPr bwMode="gray">
          <a:xfrm flipV="1">
            <a:off x="404865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rüner Kreis 1"/>
          <p:cNvSpPr>
            <a:spLocks noGrp="1" noChangeAspect="1"/>
          </p:cNvSpPr>
          <p:nvPr>
            <p:ph type="body" sz="quarter" idx="44" hasCustomPrompt="1"/>
          </p:nvPr>
        </p:nvSpPr>
        <p:spPr bwMode="gray">
          <a:xfrm>
            <a:off x="404865" y="1744200"/>
            <a:ext cx="1459262" cy="1458000"/>
          </a:xfrm>
          <a:prstGeom prst="ellipse">
            <a:avLst/>
          </a:prstGeom>
          <a:noFill/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" name="Text 1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404865" y="3547800"/>
            <a:ext cx="1982058" cy="810000"/>
          </a:xfrm>
        </p:spPr>
        <p:txBody>
          <a:bodyPr lIns="135000"/>
          <a:lstStyle>
            <a:lvl1pPr marL="0" indent="0" algn="l">
              <a:buNone/>
              <a:defRPr sz="11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3" name="Linie 2"/>
          <p:cNvCxnSpPr/>
          <p:nvPr/>
        </p:nvCxnSpPr>
        <p:spPr bwMode="gray">
          <a:xfrm flipV="1">
            <a:off x="2522003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Grüner Kreis 2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2514802" y="1744200"/>
            <a:ext cx="1459271" cy="1458000"/>
          </a:xfrm>
          <a:prstGeom prst="ellipse">
            <a:avLst/>
          </a:prstGeom>
          <a:noFill/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4" name="Text 2"/>
          <p:cNvSpPr>
            <a:spLocks noGrp="1"/>
          </p:cNvSpPr>
          <p:nvPr>
            <p:ph type="body" sz="quarter" idx="49" hasCustomPrompt="1"/>
          </p:nvPr>
        </p:nvSpPr>
        <p:spPr bwMode="gray">
          <a:xfrm>
            <a:off x="2522003" y="3547800"/>
            <a:ext cx="1982058" cy="810000"/>
          </a:xfrm>
        </p:spPr>
        <p:txBody>
          <a:bodyPr lIns="135000"/>
          <a:lstStyle>
            <a:lvl1pPr marL="0" indent="0" algn="l">
              <a:buNone/>
              <a:defRPr sz="11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4" name="Linie 3"/>
          <p:cNvCxnSpPr/>
          <p:nvPr/>
        </p:nvCxnSpPr>
        <p:spPr bwMode="gray">
          <a:xfrm flipV="1">
            <a:off x="4639141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Grüner Kreis 3"/>
          <p:cNvSpPr>
            <a:spLocks noGrp="1" noChangeAspect="1"/>
          </p:cNvSpPr>
          <p:nvPr>
            <p:ph type="body" sz="quarter" idx="51" hasCustomPrompt="1"/>
          </p:nvPr>
        </p:nvSpPr>
        <p:spPr bwMode="gray">
          <a:xfrm>
            <a:off x="4624739" y="1744200"/>
            <a:ext cx="1459271" cy="1458000"/>
          </a:xfrm>
          <a:prstGeom prst="ellipse">
            <a:avLst/>
          </a:prstGeom>
          <a:noFill/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7" name="Text 3"/>
          <p:cNvSpPr>
            <a:spLocks noGrp="1"/>
          </p:cNvSpPr>
          <p:nvPr>
            <p:ph type="body" sz="quarter" idx="52" hasCustomPrompt="1"/>
          </p:nvPr>
        </p:nvSpPr>
        <p:spPr bwMode="gray">
          <a:xfrm>
            <a:off x="4639141" y="3547800"/>
            <a:ext cx="1982058" cy="810000"/>
          </a:xfrm>
        </p:spPr>
        <p:txBody>
          <a:bodyPr lIns="135000"/>
          <a:lstStyle>
            <a:lvl1pPr marL="0" indent="0" algn="l">
              <a:buNone/>
              <a:defRPr sz="11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28" name="Linie 4"/>
          <p:cNvCxnSpPr/>
          <p:nvPr/>
        </p:nvCxnSpPr>
        <p:spPr bwMode="gray">
          <a:xfrm flipV="1">
            <a:off x="6756279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rüner Kreis 4"/>
          <p:cNvSpPr>
            <a:spLocks noGrp="1" noChangeAspect="1"/>
          </p:cNvSpPr>
          <p:nvPr>
            <p:ph type="body" sz="quarter" idx="54" hasCustomPrompt="1"/>
          </p:nvPr>
        </p:nvSpPr>
        <p:spPr bwMode="gray">
          <a:xfrm>
            <a:off x="6734677" y="1744200"/>
            <a:ext cx="1459271" cy="1458000"/>
          </a:xfrm>
          <a:prstGeom prst="ellipse">
            <a:avLst/>
          </a:prstGeom>
          <a:noFill/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1" name="Text 4"/>
          <p:cNvSpPr>
            <a:spLocks noGrp="1"/>
          </p:cNvSpPr>
          <p:nvPr>
            <p:ph type="body" sz="quarter" idx="55" hasCustomPrompt="1"/>
          </p:nvPr>
        </p:nvSpPr>
        <p:spPr bwMode="gray">
          <a:xfrm>
            <a:off x="6756279" y="3547800"/>
            <a:ext cx="1982058" cy="810000"/>
          </a:xfrm>
        </p:spPr>
        <p:txBody>
          <a:bodyPr lIns="135000"/>
          <a:lstStyle>
            <a:lvl1pPr marL="0" indent="0" algn="l">
              <a:buNone/>
              <a:defRPr sz="11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30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29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1B1612B-A368-4599-9845-6EBDFE6431A4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722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Bilder mit Text, 5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8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cxnSp>
        <p:nvCxnSpPr>
          <p:cNvPr id="31" name="Linie 1"/>
          <p:cNvCxnSpPr/>
          <p:nvPr/>
        </p:nvCxnSpPr>
        <p:spPr bwMode="gray">
          <a:xfrm flipV="1">
            <a:off x="404865" y="3277800"/>
            <a:ext cx="0" cy="108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Bild 1"/>
          <p:cNvSpPr>
            <a:spLocks noGrp="1" noChangeAspect="1"/>
          </p:cNvSpPr>
          <p:nvPr>
            <p:ph type="pic" sz="quarter" idx="34" hasCustomPrompt="1"/>
          </p:nvPr>
        </p:nvSpPr>
        <p:spPr bwMode="gray">
          <a:xfrm>
            <a:off x="404865" y="1744200"/>
            <a:ext cx="1188155" cy="118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4" name="Grüner Kreis 1"/>
          <p:cNvSpPr>
            <a:spLocks noGrp="1" noChangeAspect="1"/>
          </p:cNvSpPr>
          <p:nvPr>
            <p:ph type="body" sz="quarter" idx="44" hasCustomPrompt="1"/>
          </p:nvPr>
        </p:nvSpPr>
        <p:spPr bwMode="gray">
          <a:xfrm>
            <a:off x="404867" y="1744200"/>
            <a:ext cx="1189029" cy="118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" name="Text 1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404864" y="3277800"/>
            <a:ext cx="1547301" cy="1080000"/>
          </a:xfrm>
        </p:spPr>
        <p:txBody>
          <a:bodyPr lIns="135000"/>
          <a:lstStyle>
            <a:lvl1pPr marL="0" indent="0" algn="l">
              <a:buNone/>
              <a:defRPr sz="11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3" name="Linie 2"/>
          <p:cNvCxnSpPr/>
          <p:nvPr/>
        </p:nvCxnSpPr>
        <p:spPr bwMode="gray">
          <a:xfrm flipV="1">
            <a:off x="2100768" y="3277800"/>
            <a:ext cx="0" cy="108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Bild 2"/>
          <p:cNvSpPr>
            <a:spLocks noGrp="1" noChangeAspect="1"/>
          </p:cNvSpPr>
          <p:nvPr>
            <p:ph type="pic" sz="quarter" idx="47" hasCustomPrompt="1"/>
          </p:nvPr>
        </p:nvSpPr>
        <p:spPr bwMode="gray">
          <a:xfrm>
            <a:off x="2100768" y="1744200"/>
            <a:ext cx="1188155" cy="118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3" name="Grüner Kreis 2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2100768" y="1744200"/>
            <a:ext cx="1189034" cy="118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4" name="Text 2"/>
          <p:cNvSpPr>
            <a:spLocks noGrp="1"/>
          </p:cNvSpPr>
          <p:nvPr>
            <p:ph type="body" sz="quarter" idx="49" hasCustomPrompt="1"/>
          </p:nvPr>
        </p:nvSpPr>
        <p:spPr bwMode="gray">
          <a:xfrm>
            <a:off x="2100769" y="3277800"/>
            <a:ext cx="1547301" cy="1080000"/>
          </a:xfrm>
        </p:spPr>
        <p:txBody>
          <a:bodyPr lIns="135000"/>
          <a:lstStyle>
            <a:lvl1pPr marL="0" indent="0" algn="l">
              <a:buNone/>
              <a:defRPr sz="11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4" name="Linie 3"/>
          <p:cNvCxnSpPr/>
          <p:nvPr/>
        </p:nvCxnSpPr>
        <p:spPr bwMode="gray">
          <a:xfrm flipV="1">
            <a:off x="3797524" y="3277800"/>
            <a:ext cx="0" cy="108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Bild 3"/>
          <p:cNvSpPr>
            <a:spLocks noGrp="1" noChangeAspect="1"/>
          </p:cNvSpPr>
          <p:nvPr>
            <p:ph type="pic" sz="quarter" idx="50" hasCustomPrompt="1"/>
          </p:nvPr>
        </p:nvSpPr>
        <p:spPr bwMode="gray">
          <a:xfrm>
            <a:off x="3797524" y="1744200"/>
            <a:ext cx="1188155" cy="118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6" name="Grüner Kreis 3"/>
          <p:cNvSpPr>
            <a:spLocks noGrp="1" noChangeAspect="1"/>
          </p:cNvSpPr>
          <p:nvPr>
            <p:ph type="body" sz="quarter" idx="51" hasCustomPrompt="1"/>
          </p:nvPr>
        </p:nvSpPr>
        <p:spPr bwMode="gray">
          <a:xfrm>
            <a:off x="3797524" y="1744200"/>
            <a:ext cx="1189034" cy="118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7" name="Text 3"/>
          <p:cNvSpPr>
            <a:spLocks noGrp="1"/>
          </p:cNvSpPr>
          <p:nvPr>
            <p:ph type="body" sz="quarter" idx="52" hasCustomPrompt="1"/>
          </p:nvPr>
        </p:nvSpPr>
        <p:spPr bwMode="gray">
          <a:xfrm>
            <a:off x="3797524" y="3277800"/>
            <a:ext cx="1547301" cy="1080000"/>
          </a:xfrm>
        </p:spPr>
        <p:txBody>
          <a:bodyPr lIns="135000"/>
          <a:lstStyle>
            <a:lvl1pPr marL="0" indent="0" algn="l">
              <a:buNone/>
              <a:defRPr sz="11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28" name="Linie 4"/>
          <p:cNvCxnSpPr/>
          <p:nvPr/>
        </p:nvCxnSpPr>
        <p:spPr bwMode="gray">
          <a:xfrm flipV="1">
            <a:off x="5494279" y="3277800"/>
            <a:ext cx="0" cy="108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Bild 4"/>
          <p:cNvSpPr>
            <a:spLocks noGrp="1" noChangeAspect="1"/>
          </p:cNvSpPr>
          <p:nvPr>
            <p:ph type="pic" sz="quarter" idx="53" hasCustomPrompt="1"/>
          </p:nvPr>
        </p:nvSpPr>
        <p:spPr bwMode="gray">
          <a:xfrm>
            <a:off x="5494279" y="1744200"/>
            <a:ext cx="1188155" cy="118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0" name="Grüner Kreis 4"/>
          <p:cNvSpPr>
            <a:spLocks noGrp="1" noChangeAspect="1"/>
          </p:cNvSpPr>
          <p:nvPr>
            <p:ph type="body" sz="quarter" idx="54" hasCustomPrompt="1"/>
          </p:nvPr>
        </p:nvSpPr>
        <p:spPr bwMode="gray">
          <a:xfrm>
            <a:off x="5494279" y="1744200"/>
            <a:ext cx="1189034" cy="118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4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1" name="Text 4"/>
          <p:cNvSpPr>
            <a:spLocks noGrp="1"/>
          </p:cNvSpPr>
          <p:nvPr>
            <p:ph type="body" sz="quarter" idx="55" hasCustomPrompt="1"/>
          </p:nvPr>
        </p:nvSpPr>
        <p:spPr bwMode="gray">
          <a:xfrm>
            <a:off x="5494279" y="3277800"/>
            <a:ext cx="1547301" cy="1080000"/>
          </a:xfrm>
        </p:spPr>
        <p:txBody>
          <a:bodyPr lIns="135000"/>
          <a:lstStyle>
            <a:lvl1pPr marL="0" indent="0" algn="l">
              <a:buNone/>
              <a:defRPr sz="11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5" name="Linie 5"/>
          <p:cNvCxnSpPr/>
          <p:nvPr/>
        </p:nvCxnSpPr>
        <p:spPr bwMode="gray">
          <a:xfrm flipV="1">
            <a:off x="7191036" y="3277800"/>
            <a:ext cx="0" cy="108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Bild 5"/>
          <p:cNvSpPr>
            <a:spLocks noGrp="1" noChangeAspect="1"/>
          </p:cNvSpPr>
          <p:nvPr>
            <p:ph type="pic" sz="quarter" idx="56" hasCustomPrompt="1"/>
          </p:nvPr>
        </p:nvSpPr>
        <p:spPr bwMode="gray">
          <a:xfrm>
            <a:off x="7191036" y="1744200"/>
            <a:ext cx="1188155" cy="118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08000" tIns="108000" rIns="108000" bIns="108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30" name="Grüner Kreis 5"/>
          <p:cNvSpPr>
            <a:spLocks noGrp="1" noChangeAspect="1"/>
          </p:cNvSpPr>
          <p:nvPr>
            <p:ph type="body" sz="quarter" idx="57" hasCustomPrompt="1"/>
          </p:nvPr>
        </p:nvSpPr>
        <p:spPr bwMode="gray">
          <a:xfrm>
            <a:off x="7191036" y="1744200"/>
            <a:ext cx="1189034" cy="118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2" name="Text 5"/>
          <p:cNvSpPr>
            <a:spLocks noGrp="1"/>
          </p:cNvSpPr>
          <p:nvPr>
            <p:ph type="body" sz="quarter" idx="58" hasCustomPrompt="1"/>
          </p:nvPr>
        </p:nvSpPr>
        <p:spPr bwMode="gray">
          <a:xfrm>
            <a:off x="7191036" y="3277800"/>
            <a:ext cx="1547301" cy="1080000"/>
          </a:xfrm>
        </p:spPr>
        <p:txBody>
          <a:bodyPr lIns="135000"/>
          <a:lstStyle>
            <a:lvl1pPr marL="0" indent="0" algn="l">
              <a:buNone/>
              <a:defRPr sz="11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39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38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EC695CD-0095-4EF7-A4B1-F5B546F56B4C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37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Kreise mit Text, 5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8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cxnSp>
        <p:nvCxnSpPr>
          <p:cNvPr id="31" name="Linie 1"/>
          <p:cNvCxnSpPr/>
          <p:nvPr/>
        </p:nvCxnSpPr>
        <p:spPr bwMode="gray">
          <a:xfrm flipV="1">
            <a:off x="404865" y="3277800"/>
            <a:ext cx="0" cy="108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rüner Kreis 1"/>
          <p:cNvSpPr>
            <a:spLocks noGrp="1" noChangeAspect="1"/>
          </p:cNvSpPr>
          <p:nvPr>
            <p:ph type="body" sz="quarter" idx="44" hasCustomPrompt="1"/>
          </p:nvPr>
        </p:nvSpPr>
        <p:spPr bwMode="gray">
          <a:xfrm>
            <a:off x="404865" y="1744200"/>
            <a:ext cx="1189029" cy="1188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" name="Text 1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404865" y="3277800"/>
            <a:ext cx="1547301" cy="1080000"/>
          </a:xfrm>
        </p:spPr>
        <p:txBody>
          <a:bodyPr lIns="135000"/>
          <a:lstStyle>
            <a:lvl1pPr marL="0" indent="0" algn="l">
              <a:buNone/>
              <a:defRPr sz="11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3" name="Linie 2"/>
          <p:cNvCxnSpPr/>
          <p:nvPr/>
        </p:nvCxnSpPr>
        <p:spPr bwMode="gray">
          <a:xfrm flipV="1">
            <a:off x="2101408" y="3277800"/>
            <a:ext cx="0" cy="108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Grüner Kreis 2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2101407" y="1744200"/>
            <a:ext cx="1189034" cy="1188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4" name="Text 2"/>
          <p:cNvSpPr>
            <a:spLocks noGrp="1"/>
          </p:cNvSpPr>
          <p:nvPr>
            <p:ph type="body" sz="quarter" idx="49" hasCustomPrompt="1"/>
          </p:nvPr>
        </p:nvSpPr>
        <p:spPr bwMode="gray">
          <a:xfrm>
            <a:off x="2101408" y="3277800"/>
            <a:ext cx="1547301" cy="1080000"/>
          </a:xfrm>
        </p:spPr>
        <p:txBody>
          <a:bodyPr lIns="135000"/>
          <a:lstStyle>
            <a:lvl1pPr marL="0" indent="0" algn="l">
              <a:buNone/>
              <a:defRPr sz="11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4" name="Linie 3"/>
          <p:cNvCxnSpPr/>
          <p:nvPr/>
        </p:nvCxnSpPr>
        <p:spPr bwMode="gray">
          <a:xfrm flipV="1">
            <a:off x="3797950" y="3277800"/>
            <a:ext cx="0" cy="108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Grüner Kreis 3"/>
          <p:cNvSpPr>
            <a:spLocks noGrp="1" noChangeAspect="1"/>
          </p:cNvSpPr>
          <p:nvPr>
            <p:ph type="body" sz="quarter" idx="51" hasCustomPrompt="1"/>
          </p:nvPr>
        </p:nvSpPr>
        <p:spPr bwMode="gray">
          <a:xfrm>
            <a:off x="3797950" y="1744200"/>
            <a:ext cx="1189034" cy="1188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7" name="Text 3"/>
          <p:cNvSpPr>
            <a:spLocks noGrp="1"/>
          </p:cNvSpPr>
          <p:nvPr>
            <p:ph type="body" sz="quarter" idx="52" hasCustomPrompt="1"/>
          </p:nvPr>
        </p:nvSpPr>
        <p:spPr bwMode="gray">
          <a:xfrm>
            <a:off x="3797950" y="3277800"/>
            <a:ext cx="1547301" cy="1080000"/>
          </a:xfrm>
        </p:spPr>
        <p:txBody>
          <a:bodyPr lIns="135000"/>
          <a:lstStyle>
            <a:lvl1pPr marL="0" indent="0" algn="l">
              <a:buNone/>
              <a:defRPr sz="11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28" name="Linie 4"/>
          <p:cNvCxnSpPr/>
          <p:nvPr/>
        </p:nvCxnSpPr>
        <p:spPr bwMode="gray">
          <a:xfrm flipV="1">
            <a:off x="5494492" y="3277800"/>
            <a:ext cx="0" cy="108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rüner Kreis 4"/>
          <p:cNvSpPr>
            <a:spLocks noGrp="1" noChangeAspect="1"/>
          </p:cNvSpPr>
          <p:nvPr>
            <p:ph type="body" sz="quarter" idx="54" hasCustomPrompt="1"/>
          </p:nvPr>
        </p:nvSpPr>
        <p:spPr bwMode="gray">
          <a:xfrm>
            <a:off x="5494492" y="1744200"/>
            <a:ext cx="1189034" cy="1188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4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1" name="Text 4"/>
          <p:cNvSpPr>
            <a:spLocks noGrp="1"/>
          </p:cNvSpPr>
          <p:nvPr>
            <p:ph type="body" sz="quarter" idx="55" hasCustomPrompt="1"/>
          </p:nvPr>
        </p:nvSpPr>
        <p:spPr bwMode="gray">
          <a:xfrm>
            <a:off x="5494492" y="3277800"/>
            <a:ext cx="1547301" cy="1080000"/>
          </a:xfrm>
        </p:spPr>
        <p:txBody>
          <a:bodyPr lIns="135000"/>
          <a:lstStyle>
            <a:lvl1pPr marL="0" indent="0" algn="l">
              <a:buNone/>
              <a:defRPr sz="11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5" name="Linie 5"/>
          <p:cNvCxnSpPr/>
          <p:nvPr/>
        </p:nvCxnSpPr>
        <p:spPr bwMode="gray">
          <a:xfrm flipV="1">
            <a:off x="7191036" y="3277800"/>
            <a:ext cx="0" cy="108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Grüner Kreis 5"/>
          <p:cNvSpPr>
            <a:spLocks noGrp="1" noChangeAspect="1"/>
          </p:cNvSpPr>
          <p:nvPr>
            <p:ph type="body" sz="quarter" idx="57" hasCustomPrompt="1"/>
          </p:nvPr>
        </p:nvSpPr>
        <p:spPr bwMode="gray">
          <a:xfrm>
            <a:off x="7191036" y="1744200"/>
            <a:ext cx="1189034" cy="1188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2" name="Text 5"/>
          <p:cNvSpPr>
            <a:spLocks noGrp="1"/>
          </p:cNvSpPr>
          <p:nvPr>
            <p:ph type="body" sz="quarter" idx="58" hasCustomPrompt="1"/>
          </p:nvPr>
        </p:nvSpPr>
        <p:spPr bwMode="gray">
          <a:xfrm>
            <a:off x="7191036" y="3277800"/>
            <a:ext cx="1547301" cy="1080000"/>
          </a:xfrm>
        </p:spPr>
        <p:txBody>
          <a:bodyPr lIns="135000"/>
          <a:lstStyle>
            <a:lvl1pPr marL="0" indent="0" algn="l">
              <a:buNone/>
              <a:defRPr sz="11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36" name="Nr. 1"/>
          <p:cNvSpPr>
            <a:spLocks noGrp="1" noChangeAspect="1"/>
          </p:cNvSpPr>
          <p:nvPr>
            <p:ph type="body" sz="quarter" idx="59" hasCustomPrompt="1"/>
          </p:nvPr>
        </p:nvSpPr>
        <p:spPr bwMode="gray">
          <a:xfrm>
            <a:off x="1269852" y="1680961"/>
            <a:ext cx="324042" cy="323762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7" name="Nr. 3"/>
          <p:cNvSpPr>
            <a:spLocks noGrp="1" noChangeAspect="1"/>
          </p:cNvSpPr>
          <p:nvPr>
            <p:ph type="body" sz="quarter" idx="47" hasCustomPrompt="1"/>
          </p:nvPr>
        </p:nvSpPr>
        <p:spPr bwMode="gray">
          <a:xfrm>
            <a:off x="2966399" y="1680961"/>
            <a:ext cx="324042" cy="323762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40" name="Nr. 4"/>
          <p:cNvSpPr>
            <a:spLocks noGrp="1" noChangeAspect="1"/>
          </p:cNvSpPr>
          <p:nvPr>
            <p:ph type="body" sz="quarter" idx="60" hasCustomPrompt="1"/>
          </p:nvPr>
        </p:nvSpPr>
        <p:spPr bwMode="gray">
          <a:xfrm>
            <a:off x="4662942" y="1680961"/>
            <a:ext cx="324042" cy="323762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41" name="Nr. 5"/>
          <p:cNvSpPr>
            <a:spLocks noGrp="1" noChangeAspect="1"/>
          </p:cNvSpPr>
          <p:nvPr>
            <p:ph type="body" sz="quarter" idx="61" hasCustomPrompt="1"/>
          </p:nvPr>
        </p:nvSpPr>
        <p:spPr bwMode="gray">
          <a:xfrm>
            <a:off x="6359484" y="1680961"/>
            <a:ext cx="324042" cy="323762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42" name="Nr. 6"/>
          <p:cNvSpPr>
            <a:spLocks noGrp="1" noChangeAspect="1"/>
          </p:cNvSpPr>
          <p:nvPr>
            <p:ph type="body" sz="quarter" idx="62" hasCustomPrompt="1"/>
          </p:nvPr>
        </p:nvSpPr>
        <p:spPr bwMode="gray">
          <a:xfrm>
            <a:off x="8056028" y="1680961"/>
            <a:ext cx="324042" cy="323762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cxnSp>
        <p:nvCxnSpPr>
          <p:cNvPr id="43" name="Pfeil 1"/>
          <p:cNvCxnSpPr>
            <a:stCxn id="14" idx="6"/>
            <a:endCxn id="23" idx="2"/>
          </p:cNvCxnSpPr>
          <p:nvPr/>
        </p:nvCxnSpPr>
        <p:spPr bwMode="gray">
          <a:xfrm>
            <a:off x="1593895" y="2338200"/>
            <a:ext cx="507513" cy="0"/>
          </a:xfrm>
          <a:prstGeom prst="straightConnector1">
            <a:avLst/>
          </a:prstGeom>
          <a:ln w="6350">
            <a:solidFill>
              <a:schemeClr val="accent2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Pfeil 2"/>
          <p:cNvCxnSpPr>
            <a:stCxn id="23" idx="6"/>
            <a:endCxn id="26" idx="2"/>
          </p:cNvCxnSpPr>
          <p:nvPr/>
        </p:nvCxnSpPr>
        <p:spPr bwMode="gray">
          <a:xfrm>
            <a:off x="3290441" y="2338200"/>
            <a:ext cx="507509" cy="0"/>
          </a:xfrm>
          <a:prstGeom prst="straightConnector1">
            <a:avLst/>
          </a:prstGeom>
          <a:ln w="6350">
            <a:solidFill>
              <a:schemeClr val="accent2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Pfeil 3"/>
          <p:cNvCxnSpPr>
            <a:stCxn id="26" idx="6"/>
            <a:endCxn id="20" idx="2"/>
          </p:cNvCxnSpPr>
          <p:nvPr/>
        </p:nvCxnSpPr>
        <p:spPr bwMode="gray">
          <a:xfrm>
            <a:off x="4986983" y="2338200"/>
            <a:ext cx="507509" cy="0"/>
          </a:xfrm>
          <a:prstGeom prst="straightConnector1">
            <a:avLst/>
          </a:prstGeom>
          <a:ln w="6350">
            <a:solidFill>
              <a:schemeClr val="accent2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Pfeil 4"/>
          <p:cNvCxnSpPr>
            <a:stCxn id="20" idx="6"/>
            <a:endCxn id="30" idx="2"/>
          </p:cNvCxnSpPr>
          <p:nvPr/>
        </p:nvCxnSpPr>
        <p:spPr bwMode="gray">
          <a:xfrm>
            <a:off x="6683526" y="2338200"/>
            <a:ext cx="507510" cy="0"/>
          </a:xfrm>
          <a:prstGeom prst="straightConnector1">
            <a:avLst/>
          </a:prstGeom>
          <a:ln w="6350">
            <a:solidFill>
              <a:schemeClr val="accent2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38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776185BF-499E-4A7A-9A31-9E50082B5EF2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02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Liste mit Nr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38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20" name="Text 1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05008" y="1403747"/>
            <a:ext cx="8333330" cy="567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810000"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21" name="Text 2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404865" y="2000510"/>
            <a:ext cx="8334822" cy="567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810000"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22" name="Text 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404865" y="2597273"/>
            <a:ext cx="8334822" cy="567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810000"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23" name="Text 4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404865" y="3194036"/>
            <a:ext cx="8334822" cy="567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810000"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24" name="Text 5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404865" y="3790800"/>
            <a:ext cx="8334822" cy="567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810000"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7" name="Nr. 1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404865" y="1403747"/>
            <a:ext cx="729095" cy="566738"/>
          </a:xfrm>
          <a:noFill/>
          <a:ln w="6350" cap="sq">
            <a:noFill/>
            <a:miter lim="800000"/>
          </a:ln>
        </p:spPr>
        <p:txBody>
          <a:bodyPr anchor="ctr" anchorCtr="0"/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25" name="Nr. 2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04865" y="2000773"/>
            <a:ext cx="729095" cy="566738"/>
          </a:xfrm>
          <a:noFill/>
          <a:ln w="6350" cap="sq">
            <a:noFill/>
            <a:miter lim="800000"/>
          </a:ln>
        </p:spPr>
        <p:txBody>
          <a:bodyPr anchor="ctr" anchorCtr="0"/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26" name="Nr. 3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404865" y="2597536"/>
            <a:ext cx="729095" cy="566738"/>
          </a:xfrm>
          <a:noFill/>
          <a:ln w="6350" cap="sq">
            <a:noFill/>
            <a:miter lim="800000"/>
          </a:ln>
        </p:spPr>
        <p:txBody>
          <a:bodyPr anchor="ctr" anchorCtr="0"/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27" name="Nr. 4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404865" y="3194299"/>
            <a:ext cx="729095" cy="566738"/>
          </a:xfrm>
          <a:noFill/>
          <a:ln w="6350" cap="sq">
            <a:noFill/>
            <a:miter lim="800000"/>
          </a:ln>
        </p:spPr>
        <p:txBody>
          <a:bodyPr anchor="ctr" anchorCtr="0"/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28" name="Nr. 5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404865" y="3791062"/>
            <a:ext cx="729095" cy="566738"/>
          </a:xfrm>
          <a:noFill/>
          <a:ln w="6350" cap="sq">
            <a:noFill/>
            <a:miter lim="800000"/>
          </a:ln>
        </p:spPr>
        <p:txBody>
          <a:bodyPr anchor="ctr" anchorCtr="0"/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39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40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387F2FC9-3037-4CDB-A222-E385DD18BE3A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137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Liste mit Nr.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6054188" y="1404000"/>
            <a:ext cx="2684149" cy="295394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3" name="Kreis 1"/>
          <p:cNvSpPr>
            <a:spLocks noGrp="1" noChangeAspect="1"/>
          </p:cNvSpPr>
          <p:nvPr>
            <p:ph type="body" sz="quarter" idx="18" hasCustomPrompt="1"/>
          </p:nvPr>
        </p:nvSpPr>
        <p:spPr bwMode="gray">
          <a:xfrm>
            <a:off x="405053" y="1417500"/>
            <a:ext cx="486063" cy="486000"/>
          </a:xfrm>
          <a:prstGeom prst="ellipse">
            <a:avLst/>
          </a:prstGeom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12" name="Inhalt 1"/>
          <p:cNvSpPr>
            <a:spLocks noGrp="1"/>
          </p:cNvSpPr>
          <p:nvPr>
            <p:ph sz="half" idx="17" hasCustomPrompt="1"/>
          </p:nvPr>
        </p:nvSpPr>
        <p:spPr bwMode="gray">
          <a:xfrm>
            <a:off x="1188155" y="1404000"/>
            <a:ext cx="4725615" cy="513000"/>
          </a:xfrm>
        </p:spPr>
        <p:txBody>
          <a:bodyPr anchor="ctr" anchorCtr="0"/>
          <a:lstStyle>
            <a:lvl1pPr marL="0" indent="0">
              <a:buNone/>
              <a:defRPr sz="1200" baseline="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erklärende Texte.</a:t>
            </a:r>
          </a:p>
        </p:txBody>
      </p:sp>
      <p:sp>
        <p:nvSpPr>
          <p:cNvPr id="24" name="Linie 1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1188155" y="1962900"/>
            <a:ext cx="4725615" cy="54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14" name="Kreis 2"/>
          <p:cNvSpPr>
            <a:spLocks noGrp="1" noChangeAspect="1"/>
          </p:cNvSpPr>
          <p:nvPr>
            <p:ph type="body" sz="quarter" idx="19" hasCustomPrompt="1"/>
          </p:nvPr>
        </p:nvSpPr>
        <p:spPr bwMode="gray">
          <a:xfrm>
            <a:off x="405053" y="2027700"/>
            <a:ext cx="486063" cy="486000"/>
          </a:xfrm>
          <a:prstGeom prst="ellipse">
            <a:avLst/>
          </a:prstGeom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20" name="Inhalt 2"/>
          <p:cNvSpPr>
            <a:spLocks noGrp="1"/>
          </p:cNvSpPr>
          <p:nvPr>
            <p:ph sz="half" idx="23" hasCustomPrompt="1"/>
          </p:nvPr>
        </p:nvSpPr>
        <p:spPr bwMode="gray">
          <a:xfrm>
            <a:off x="1188155" y="2014200"/>
            <a:ext cx="4725615" cy="513000"/>
          </a:xfrm>
        </p:spPr>
        <p:txBody>
          <a:bodyPr anchor="ctr" anchorCtr="0"/>
          <a:lstStyle>
            <a:lvl1pPr marL="0" indent="0">
              <a:buNone/>
              <a:defRPr sz="1200" baseline="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erklärende Texte.</a:t>
            </a:r>
          </a:p>
        </p:txBody>
      </p:sp>
      <p:sp>
        <p:nvSpPr>
          <p:cNvPr id="25" name="Linie 2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1188155" y="2573100"/>
            <a:ext cx="4725615" cy="54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16" name="Kreis 3"/>
          <p:cNvSpPr>
            <a:spLocks noGrp="1" noChangeAspect="1"/>
          </p:cNvSpPr>
          <p:nvPr>
            <p:ph type="body" sz="quarter" idx="20" hasCustomPrompt="1"/>
          </p:nvPr>
        </p:nvSpPr>
        <p:spPr bwMode="gray">
          <a:xfrm>
            <a:off x="405053" y="2637900"/>
            <a:ext cx="486063" cy="486000"/>
          </a:xfrm>
          <a:prstGeom prst="ellipse">
            <a:avLst/>
          </a:prstGeom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21" name="Inhalt 3"/>
          <p:cNvSpPr>
            <a:spLocks noGrp="1"/>
          </p:cNvSpPr>
          <p:nvPr>
            <p:ph sz="half" idx="24" hasCustomPrompt="1"/>
          </p:nvPr>
        </p:nvSpPr>
        <p:spPr bwMode="gray">
          <a:xfrm>
            <a:off x="1188155" y="2624400"/>
            <a:ext cx="4725615" cy="513000"/>
          </a:xfrm>
        </p:spPr>
        <p:txBody>
          <a:bodyPr anchor="ctr" anchorCtr="0"/>
          <a:lstStyle>
            <a:lvl1pPr marL="0" indent="0">
              <a:buNone/>
              <a:defRPr sz="1200" baseline="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erklärende Texte.</a:t>
            </a:r>
          </a:p>
        </p:txBody>
      </p:sp>
      <p:sp>
        <p:nvSpPr>
          <p:cNvPr id="28" name="Linie 3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1188155" y="3183300"/>
            <a:ext cx="4725615" cy="54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18" name="Kreis 4"/>
          <p:cNvSpPr>
            <a:spLocks noGrp="1" noChangeAspect="1"/>
          </p:cNvSpPr>
          <p:nvPr>
            <p:ph type="body" sz="quarter" idx="21" hasCustomPrompt="1"/>
          </p:nvPr>
        </p:nvSpPr>
        <p:spPr bwMode="gray">
          <a:xfrm>
            <a:off x="405053" y="3248100"/>
            <a:ext cx="486063" cy="486000"/>
          </a:xfrm>
          <a:prstGeom prst="ellipse">
            <a:avLst/>
          </a:prstGeom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22" name="Inhalt 4"/>
          <p:cNvSpPr>
            <a:spLocks noGrp="1"/>
          </p:cNvSpPr>
          <p:nvPr>
            <p:ph sz="half" idx="25" hasCustomPrompt="1"/>
          </p:nvPr>
        </p:nvSpPr>
        <p:spPr bwMode="gray">
          <a:xfrm>
            <a:off x="1188155" y="3234600"/>
            <a:ext cx="4725615" cy="513000"/>
          </a:xfrm>
        </p:spPr>
        <p:txBody>
          <a:bodyPr anchor="ctr" anchorCtr="0"/>
          <a:lstStyle>
            <a:lvl1pPr marL="0" indent="0">
              <a:buNone/>
              <a:defRPr sz="1200" baseline="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erklärende Texte.</a:t>
            </a:r>
          </a:p>
        </p:txBody>
      </p:sp>
      <p:sp>
        <p:nvSpPr>
          <p:cNvPr id="29" name="Linie 4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1188155" y="3793500"/>
            <a:ext cx="4725615" cy="54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19" name="Kreis 5"/>
          <p:cNvSpPr>
            <a:spLocks noGrp="1" noChangeAspect="1"/>
          </p:cNvSpPr>
          <p:nvPr>
            <p:ph type="body" sz="quarter" idx="22" hasCustomPrompt="1"/>
          </p:nvPr>
        </p:nvSpPr>
        <p:spPr bwMode="gray">
          <a:xfrm>
            <a:off x="405053" y="3858300"/>
            <a:ext cx="486063" cy="486000"/>
          </a:xfrm>
          <a:prstGeom prst="ellipse">
            <a:avLst/>
          </a:prstGeom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23" name="Inhalt 5"/>
          <p:cNvSpPr>
            <a:spLocks noGrp="1"/>
          </p:cNvSpPr>
          <p:nvPr>
            <p:ph sz="half" idx="26" hasCustomPrompt="1"/>
          </p:nvPr>
        </p:nvSpPr>
        <p:spPr bwMode="gray">
          <a:xfrm>
            <a:off x="1188155" y="3844800"/>
            <a:ext cx="4725615" cy="513000"/>
          </a:xfrm>
        </p:spPr>
        <p:txBody>
          <a:bodyPr anchor="ctr" anchorCtr="0"/>
          <a:lstStyle>
            <a:lvl1pPr marL="0" indent="0">
              <a:buNone/>
              <a:defRPr sz="1200" baseline="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erklärende Texte.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22413624-5967-4B73-9CAF-2FCA8BAA9905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6709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Text und Liste mit Nr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20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24" name="Inhalt"/>
          <p:cNvSpPr>
            <a:spLocks noGrp="1"/>
          </p:cNvSpPr>
          <p:nvPr>
            <p:ph sz="half" idx="2" hasCustomPrompt="1"/>
          </p:nvPr>
        </p:nvSpPr>
        <p:spPr bwMode="gray">
          <a:xfrm>
            <a:off x="405053" y="1404000"/>
            <a:ext cx="4004621" cy="29538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28" name="Nr. 1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4733716" y="1403747"/>
            <a:ext cx="479315" cy="567000"/>
          </a:xfrm>
        </p:spPr>
        <p:txBody>
          <a:bodyPr anchor="ctr" anchorCtr="0"/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1"/>
              <a:t>Nr.</a:t>
            </a:r>
          </a:p>
        </p:txBody>
      </p:sp>
      <p:sp>
        <p:nvSpPr>
          <p:cNvPr id="33" name="Text 1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5528970" y="1403747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Text.</a:t>
            </a:r>
          </a:p>
        </p:txBody>
      </p:sp>
      <p:sp>
        <p:nvSpPr>
          <p:cNvPr id="38" name="Linie 1"/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4733716" y="1982929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9" name="Nr. 2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4733716" y="2000510"/>
            <a:ext cx="479315" cy="567000"/>
          </a:xfrm>
        </p:spPr>
        <p:txBody>
          <a:bodyPr anchor="ctr" anchorCtr="0"/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1"/>
              <a:t>Nr.</a:t>
            </a:r>
          </a:p>
        </p:txBody>
      </p:sp>
      <p:sp>
        <p:nvSpPr>
          <p:cNvPr id="34" name="Text 2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5528970" y="2000510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Text.</a:t>
            </a:r>
          </a:p>
        </p:txBody>
      </p:sp>
      <p:sp>
        <p:nvSpPr>
          <p:cNvPr id="39" name="Linie 2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4733716" y="2579692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0" name="Nr. 3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4733716" y="2597273"/>
            <a:ext cx="479315" cy="567000"/>
          </a:xfrm>
        </p:spPr>
        <p:txBody>
          <a:bodyPr anchor="ctr" anchorCtr="0"/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1"/>
              <a:t>Nr.</a:t>
            </a:r>
          </a:p>
        </p:txBody>
      </p:sp>
      <p:sp>
        <p:nvSpPr>
          <p:cNvPr id="35" name="Text 3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5528970" y="2597273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Text.</a:t>
            </a:r>
          </a:p>
        </p:txBody>
      </p:sp>
      <p:sp>
        <p:nvSpPr>
          <p:cNvPr id="40" name="Linie 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4733716" y="3176455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1" name="Nr. 4"/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4733716" y="3194036"/>
            <a:ext cx="479315" cy="567000"/>
          </a:xfrm>
        </p:spPr>
        <p:txBody>
          <a:bodyPr anchor="ctr" anchorCtr="0"/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1"/>
              <a:t>Nr.</a:t>
            </a:r>
          </a:p>
        </p:txBody>
      </p:sp>
      <p:sp>
        <p:nvSpPr>
          <p:cNvPr id="36" name="Text 4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5528970" y="3194036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Text.</a:t>
            </a:r>
          </a:p>
        </p:txBody>
      </p:sp>
      <p:sp>
        <p:nvSpPr>
          <p:cNvPr id="41" name="Linie 4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4733716" y="3773218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2" name="Nr. 5"/>
          <p:cNvSpPr>
            <a:spLocks noGrp="1"/>
          </p:cNvSpPr>
          <p:nvPr>
            <p:ph type="body" sz="quarter" idx="34" hasCustomPrompt="1"/>
          </p:nvPr>
        </p:nvSpPr>
        <p:spPr bwMode="gray">
          <a:xfrm>
            <a:off x="4733716" y="3790800"/>
            <a:ext cx="479315" cy="567000"/>
          </a:xfrm>
        </p:spPr>
        <p:txBody>
          <a:bodyPr anchor="ctr" anchorCtr="0"/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1"/>
              <a:t>Nr.</a:t>
            </a:r>
          </a:p>
        </p:txBody>
      </p:sp>
      <p:sp>
        <p:nvSpPr>
          <p:cNvPr id="37" name="Text 5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5528970" y="3790800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Text.</a:t>
            </a:r>
          </a:p>
        </p:txBody>
      </p:sp>
      <p:sp>
        <p:nvSpPr>
          <p:cNvPr id="21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22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F673702-6390-4B66-BC5B-4C4C8537BF4B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09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Text und Notebook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Unterüberschrift"/>
          <p:cNvSpPr>
            <a:spLocks noGrp="1"/>
          </p:cNvSpPr>
          <p:nvPr>
            <p:ph type="title" hasCustomPrompt="1"/>
          </p:nvPr>
        </p:nvSpPr>
        <p:spPr bwMode="gray">
          <a:xfrm>
            <a:off x="404865" y="367200"/>
            <a:ext cx="4004621" cy="238892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16" name="Linie"/>
          <p:cNvCxnSpPr/>
          <p:nvPr/>
        </p:nvCxnSpPr>
        <p:spPr bwMode="gray">
          <a:xfrm>
            <a:off x="404865" y="2881964"/>
            <a:ext cx="420178" cy="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nhalt"/>
          <p:cNvSpPr>
            <a:spLocks noGrp="1"/>
          </p:cNvSpPr>
          <p:nvPr>
            <p:ph sz="half" idx="1" hasCustomPrompt="1"/>
          </p:nvPr>
        </p:nvSpPr>
        <p:spPr bwMode="gray">
          <a:xfrm>
            <a:off x="405053" y="3007801"/>
            <a:ext cx="4004621" cy="1349999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pic>
        <p:nvPicPr>
          <p:cNvPr id="1026" name="Laptop" descr="\\NAS\PresentationLoad\Custom-Design\AOK PLUS\Folienbibliothek\Bilder\Lizenzfreie Bilder\image-1999636_laptop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7" t="8446" b="5759"/>
          <a:stretch/>
        </p:blipFill>
        <p:spPr bwMode="gray">
          <a:xfrm>
            <a:off x="4409674" y="1164357"/>
            <a:ext cx="6252983" cy="348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5454321" y="1577030"/>
            <a:ext cx="3861503" cy="2457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CC2088E0-64EB-4038-86F4-365362A2985C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043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b_Überschrift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23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20" name="Unterüberschrift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733716" y="1406128"/>
            <a:ext cx="4004594" cy="1350000"/>
          </a:xfrm>
        </p:spPr>
        <p:txBody>
          <a:bodyPr anchor="b" anchorCtr="0"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Hier können Sie die Inhalte der Präsentation platzieren, z.B. eine Unterüberschrift.</a:t>
            </a:r>
          </a:p>
        </p:txBody>
      </p:sp>
      <p:cxnSp>
        <p:nvCxnSpPr>
          <p:cNvPr id="21" name="Linie"/>
          <p:cNvCxnSpPr/>
          <p:nvPr/>
        </p:nvCxnSpPr>
        <p:spPr bwMode="gray">
          <a:xfrm>
            <a:off x="4733716" y="2881964"/>
            <a:ext cx="420178" cy="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nhalt"/>
          <p:cNvSpPr>
            <a:spLocks noGrp="1"/>
          </p:cNvSpPr>
          <p:nvPr>
            <p:ph sz="half" idx="2" hasCustomPrompt="1"/>
          </p:nvPr>
        </p:nvSpPr>
        <p:spPr bwMode="gray">
          <a:xfrm>
            <a:off x="4733716" y="3007800"/>
            <a:ext cx="4004621" cy="1350000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24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25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D62217E-CF52-4B01-8194-9E0A3A7331BA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265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Zitat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405053" y="367200"/>
            <a:ext cx="4004594" cy="399074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2" name="Inhalt"/>
          <p:cNvSpPr>
            <a:spLocks noGrp="1"/>
          </p:cNvSpPr>
          <p:nvPr>
            <p:ph sz="half" idx="2" hasCustomPrompt="1"/>
          </p:nvPr>
        </p:nvSpPr>
        <p:spPr bwMode="gray">
          <a:xfrm>
            <a:off x="4733716" y="1404000"/>
            <a:ext cx="4004621" cy="2953800"/>
          </a:xfrm>
        </p:spPr>
        <p:txBody>
          <a:bodyPr anchor="ctr" anchorCtr="0"/>
          <a:lstStyle>
            <a:lvl1pPr marL="0" indent="0">
              <a:buNone/>
              <a:defRPr lang="de-DE" sz="2400" b="1" kern="1200" noProof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None/>
            </a:pPr>
            <a:r>
              <a:rPr lang="de-DE" noProof="0" dirty="0"/>
              <a:t>Hier können Sie ein </a:t>
            </a:r>
            <a:br>
              <a:rPr lang="de-DE" noProof="0" dirty="0"/>
            </a:br>
            <a:r>
              <a:rPr lang="de-DE" noProof="0" dirty="0"/>
              <a:t>Zitat platzieren, welches mehrere Zeilen umfassen darf.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DA22FFA-89DD-4B40-9CAC-427FBF8A2D60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605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Überschriften mit Text, Gegenüberstel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8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54" name="Text 1"/>
          <p:cNvSpPr>
            <a:spLocks noGrp="1"/>
          </p:cNvSpPr>
          <p:nvPr>
            <p:ph type="body" idx="1" hasCustomPrompt="1"/>
          </p:nvPr>
        </p:nvSpPr>
        <p:spPr bwMode="gray">
          <a:xfrm>
            <a:off x="405053" y="1404000"/>
            <a:ext cx="4004621" cy="2700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08000" rIns="108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55" name="Text 2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733527" y="1404000"/>
            <a:ext cx="4004621" cy="2700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08000" rIns="108000" anchor="ctr"/>
          <a:lstStyle>
            <a:lvl1pPr marL="0" indent="0" algn="r">
              <a:lnSpc>
                <a:spcPct val="100000"/>
              </a:lnSpc>
              <a:buFont typeface="Arial" panose="020B0604020202020204" pitchFamily="34" charset="0"/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57" name="Inhalt 1"/>
          <p:cNvSpPr>
            <a:spLocks noGrp="1"/>
          </p:cNvSpPr>
          <p:nvPr>
            <p:ph sz="half" idx="2" hasCustomPrompt="1"/>
          </p:nvPr>
        </p:nvSpPr>
        <p:spPr bwMode="gray">
          <a:xfrm>
            <a:off x="405053" y="1727998"/>
            <a:ext cx="4004621" cy="1870118"/>
          </a:xfrm>
          <a:noFill/>
        </p:spPr>
        <p:txBody>
          <a:bodyPr lIns="108000" tIns="108000" rIns="108000" bIns="108000"/>
          <a:lstStyle>
            <a:lvl1pPr marL="0" indent="0">
              <a:buNone/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58" name="Inhalt 2"/>
          <p:cNvSpPr>
            <a:spLocks noGrp="1"/>
          </p:cNvSpPr>
          <p:nvPr>
            <p:ph sz="quarter" idx="52" hasCustomPrompt="1"/>
          </p:nvPr>
        </p:nvSpPr>
        <p:spPr bwMode="gray">
          <a:xfrm>
            <a:off x="4733527" y="1728000"/>
            <a:ext cx="4004621" cy="1871100"/>
          </a:xfrm>
          <a:noFill/>
        </p:spPr>
        <p:txBody>
          <a:bodyPr lIns="108000" tIns="108000" rIns="108000" bIns="108000"/>
          <a:lstStyle>
            <a:lvl1pPr marL="0" indent="0" algn="r">
              <a:buNone/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61" name="Kreis"/>
          <p:cNvSpPr>
            <a:spLocks noGrp="1" noChangeAspect="1"/>
          </p:cNvSpPr>
          <p:nvPr>
            <p:ph type="body" sz="quarter" idx="18" hasCustomPrompt="1"/>
          </p:nvPr>
        </p:nvSpPr>
        <p:spPr bwMode="gray">
          <a:xfrm>
            <a:off x="3977922" y="1173263"/>
            <a:ext cx="1188155" cy="1188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3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VS</a:t>
            </a:r>
          </a:p>
        </p:txBody>
      </p:sp>
      <p:sp>
        <p:nvSpPr>
          <p:cNvPr id="60" name="Text 3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404864" y="3682800"/>
            <a:ext cx="8333285" cy="675000"/>
          </a:xfrm>
          <a:solidFill>
            <a:schemeClr val="accent2"/>
          </a:solidFill>
          <a:ln w="6350" cap="sq">
            <a:solidFill>
              <a:schemeClr val="accent2"/>
            </a:solidFill>
            <a:miter lim="800000"/>
          </a:ln>
        </p:spPr>
        <p:txBody>
          <a:bodyPr lIns="135000" tIns="243000" rIns="135000" bIns="54000" anchor="t" anchorCtr="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7" name="Dreieck"/>
          <p:cNvSpPr>
            <a:spLocks noGrp="1"/>
          </p:cNvSpPr>
          <p:nvPr>
            <p:ph type="body" sz="quarter" idx="53" hasCustomPrompt="1"/>
          </p:nvPr>
        </p:nvSpPr>
        <p:spPr bwMode="gray">
          <a:xfrm flipV="1">
            <a:off x="552383" y="3677400"/>
            <a:ext cx="324042" cy="162000"/>
          </a:xfrm>
          <a:prstGeom prst="triangle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39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38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75E8B81C-49F2-40C6-AE49-CE22B83AFC2E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815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Bild mit Nr. und Tex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405053" y="1404000"/>
            <a:ext cx="8333285" cy="295394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7" name="Grüne Fläche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04865" y="1403748"/>
            <a:ext cx="4166642" cy="2953940"/>
          </a:xfrm>
          <a:solidFill>
            <a:schemeClr val="accent2">
              <a:alpha val="60000"/>
            </a:schemeClr>
          </a:solidFill>
        </p:spPr>
        <p:txBody>
          <a:bodyPr lIns="135000" tIns="270000"/>
          <a:lstStyle>
            <a:lvl1pPr marL="0" indent="0">
              <a:buNone/>
              <a:defRPr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Kreis 1"/>
          <p:cNvSpPr>
            <a:spLocks noGrp="1" noChangeAspect="1"/>
          </p:cNvSpPr>
          <p:nvPr>
            <p:ph type="body" sz="quarter" idx="18" hasCustomPrompt="1"/>
          </p:nvPr>
        </p:nvSpPr>
        <p:spPr bwMode="gray">
          <a:xfrm>
            <a:off x="4233964" y="1636235"/>
            <a:ext cx="675088" cy="675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5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14" name="Kreis 2"/>
          <p:cNvSpPr>
            <a:spLocks noGrp="1" noChangeAspect="1"/>
          </p:cNvSpPr>
          <p:nvPr>
            <p:ph type="body" sz="quarter" idx="19" hasCustomPrompt="1"/>
          </p:nvPr>
        </p:nvSpPr>
        <p:spPr bwMode="gray">
          <a:xfrm>
            <a:off x="4233964" y="2543471"/>
            <a:ext cx="675088" cy="675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5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16" name="Kreis 3"/>
          <p:cNvSpPr>
            <a:spLocks noGrp="1" noChangeAspect="1"/>
          </p:cNvSpPr>
          <p:nvPr>
            <p:ph type="body" sz="quarter" idx="20" hasCustomPrompt="1"/>
          </p:nvPr>
        </p:nvSpPr>
        <p:spPr bwMode="gray">
          <a:xfrm>
            <a:off x="4233964" y="3450706"/>
            <a:ext cx="675088" cy="675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5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21" name="Inhalt 1"/>
          <p:cNvSpPr>
            <a:spLocks noGrp="1"/>
          </p:cNvSpPr>
          <p:nvPr>
            <p:ph sz="half" idx="21" hasCustomPrompt="1"/>
          </p:nvPr>
        </p:nvSpPr>
        <p:spPr bwMode="gray">
          <a:xfrm>
            <a:off x="404865" y="1636235"/>
            <a:ext cx="3564464" cy="675000"/>
          </a:xfrm>
        </p:spPr>
        <p:txBody>
          <a:bodyPr lIns="135000" anchor="ctr" anchorCtr="0"/>
          <a:lstStyle>
            <a:lvl1pPr marL="0" indent="0" algn="r">
              <a:buNone/>
              <a:defRPr sz="1200" baseline="0">
                <a:solidFill>
                  <a:schemeClr val="bg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erklärende Texte.</a:t>
            </a:r>
          </a:p>
        </p:txBody>
      </p:sp>
      <p:sp>
        <p:nvSpPr>
          <p:cNvPr id="22" name="Inhalt 2"/>
          <p:cNvSpPr>
            <a:spLocks noGrp="1"/>
          </p:cNvSpPr>
          <p:nvPr>
            <p:ph sz="half" idx="22" hasCustomPrompt="1"/>
          </p:nvPr>
        </p:nvSpPr>
        <p:spPr bwMode="gray">
          <a:xfrm>
            <a:off x="404865" y="2543471"/>
            <a:ext cx="3564464" cy="675000"/>
          </a:xfrm>
        </p:spPr>
        <p:txBody>
          <a:bodyPr lIns="135000" anchor="ctr" anchorCtr="0"/>
          <a:lstStyle>
            <a:lvl1pPr marL="0" indent="0" algn="r">
              <a:buNone/>
              <a:defRPr sz="1200" baseline="0">
                <a:solidFill>
                  <a:schemeClr val="bg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erklärende Texte.</a:t>
            </a:r>
          </a:p>
        </p:txBody>
      </p:sp>
      <p:sp>
        <p:nvSpPr>
          <p:cNvPr id="23" name="Inhalt 3"/>
          <p:cNvSpPr>
            <a:spLocks noGrp="1"/>
          </p:cNvSpPr>
          <p:nvPr>
            <p:ph sz="half" idx="23" hasCustomPrompt="1"/>
          </p:nvPr>
        </p:nvSpPr>
        <p:spPr bwMode="gray">
          <a:xfrm>
            <a:off x="404865" y="3443617"/>
            <a:ext cx="3564464" cy="675000"/>
          </a:xfrm>
        </p:spPr>
        <p:txBody>
          <a:bodyPr lIns="135000" anchor="ctr" anchorCtr="0"/>
          <a:lstStyle>
            <a:lvl1pPr marL="0" indent="0" algn="r">
              <a:buNone/>
              <a:defRPr sz="1200" baseline="0">
                <a:solidFill>
                  <a:schemeClr val="bg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erklärende Texte.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732132BD-BDAD-4F7B-A2EF-314C47F239C0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9606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Überschriften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8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54" name="Text 1"/>
          <p:cNvSpPr>
            <a:spLocks noGrp="1"/>
          </p:cNvSpPr>
          <p:nvPr>
            <p:ph type="body" idx="1" hasCustomPrompt="1"/>
          </p:nvPr>
        </p:nvSpPr>
        <p:spPr bwMode="gray">
          <a:xfrm>
            <a:off x="405053" y="1404000"/>
            <a:ext cx="4004621" cy="2700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08000" rIns="108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55" name="Text 2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733527" y="1404000"/>
            <a:ext cx="4004621" cy="2700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08000" rIns="108000" anchor="ctr"/>
          <a:lstStyle>
            <a:lvl1pPr marL="0" indent="0" algn="r">
              <a:lnSpc>
                <a:spcPct val="100000"/>
              </a:lnSpc>
              <a:buFont typeface="Arial" panose="020B0604020202020204" pitchFamily="34" charset="0"/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57" name="Inhalt 1"/>
          <p:cNvSpPr>
            <a:spLocks noGrp="1"/>
          </p:cNvSpPr>
          <p:nvPr>
            <p:ph sz="half" idx="2" hasCustomPrompt="1"/>
          </p:nvPr>
        </p:nvSpPr>
        <p:spPr bwMode="gray">
          <a:xfrm>
            <a:off x="405053" y="1727998"/>
            <a:ext cx="4004621" cy="1107000"/>
          </a:xfrm>
          <a:noFill/>
        </p:spPr>
        <p:txBody>
          <a:bodyPr lIns="108000" tIns="108000" rIns="108000" bIns="108000"/>
          <a:lstStyle>
            <a:lvl1pPr marL="0" indent="0">
              <a:buNone/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58" name="Inhalt 2"/>
          <p:cNvSpPr>
            <a:spLocks noGrp="1"/>
          </p:cNvSpPr>
          <p:nvPr>
            <p:ph sz="quarter" idx="52" hasCustomPrompt="1"/>
          </p:nvPr>
        </p:nvSpPr>
        <p:spPr bwMode="gray">
          <a:xfrm>
            <a:off x="4733527" y="1728000"/>
            <a:ext cx="4004621" cy="1107000"/>
          </a:xfrm>
          <a:noFill/>
        </p:spPr>
        <p:txBody>
          <a:bodyPr lIns="108000" tIns="108000" rIns="108000" bIns="108000"/>
          <a:lstStyle>
            <a:lvl1pPr marL="0" indent="0" algn="r">
              <a:buNone/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16" name="Text 1"/>
          <p:cNvSpPr>
            <a:spLocks noGrp="1"/>
          </p:cNvSpPr>
          <p:nvPr>
            <p:ph type="body" idx="54" hasCustomPrompt="1"/>
          </p:nvPr>
        </p:nvSpPr>
        <p:spPr bwMode="gray">
          <a:xfrm>
            <a:off x="405053" y="4087800"/>
            <a:ext cx="4004621" cy="2700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08000" rIns="108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17" name="Text 2"/>
          <p:cNvSpPr>
            <a:spLocks noGrp="1"/>
          </p:cNvSpPr>
          <p:nvPr>
            <p:ph type="body" sz="quarter" idx="55" hasCustomPrompt="1"/>
          </p:nvPr>
        </p:nvSpPr>
        <p:spPr bwMode="gray">
          <a:xfrm>
            <a:off x="4733527" y="4087800"/>
            <a:ext cx="4004621" cy="2700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08000" rIns="108000" anchor="ctr"/>
          <a:lstStyle>
            <a:lvl1pPr marL="0" indent="0" algn="r">
              <a:lnSpc>
                <a:spcPct val="100000"/>
              </a:lnSpc>
              <a:buFont typeface="Arial" panose="020B0604020202020204" pitchFamily="34" charset="0"/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19" name="Inhalt 1"/>
          <p:cNvSpPr>
            <a:spLocks noGrp="1"/>
          </p:cNvSpPr>
          <p:nvPr>
            <p:ph sz="half" idx="56" hasCustomPrompt="1"/>
          </p:nvPr>
        </p:nvSpPr>
        <p:spPr bwMode="gray">
          <a:xfrm>
            <a:off x="405053" y="2920839"/>
            <a:ext cx="4004621" cy="1107000"/>
          </a:xfrm>
          <a:noFill/>
        </p:spPr>
        <p:txBody>
          <a:bodyPr lIns="108000" tIns="108000" rIns="108000" bIns="108000" anchor="b" anchorCtr="0"/>
          <a:lstStyle>
            <a:lvl1pPr marL="0" indent="0">
              <a:buNone/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20" name="Inhalt 2"/>
          <p:cNvSpPr>
            <a:spLocks noGrp="1"/>
          </p:cNvSpPr>
          <p:nvPr>
            <p:ph sz="quarter" idx="57" hasCustomPrompt="1"/>
          </p:nvPr>
        </p:nvSpPr>
        <p:spPr bwMode="gray">
          <a:xfrm>
            <a:off x="4733527" y="2920839"/>
            <a:ext cx="4004621" cy="1107000"/>
          </a:xfrm>
          <a:noFill/>
        </p:spPr>
        <p:txBody>
          <a:bodyPr lIns="108000" tIns="108000" rIns="108000" bIns="108000" anchor="b" anchorCtr="0"/>
          <a:lstStyle>
            <a:lvl1pPr marL="0" indent="0" algn="r">
              <a:buNone/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22" name="Linie"/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405053" y="2875220"/>
            <a:ext cx="8333285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1" name="Kreis"/>
          <p:cNvSpPr>
            <a:spLocks noGrp="1" noChangeAspect="1"/>
          </p:cNvSpPr>
          <p:nvPr>
            <p:ph type="body" sz="quarter" idx="18"/>
          </p:nvPr>
        </p:nvSpPr>
        <p:spPr bwMode="gray">
          <a:xfrm>
            <a:off x="3977922" y="2313899"/>
            <a:ext cx="1188155" cy="11880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3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39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38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365C689-94E6-4151-95D1-35EB5CA4435D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512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Text, 2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2" name="Text 1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04864" y="1403747"/>
            <a:ext cx="2684149" cy="675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54000" rIns="135000" bIns="54000"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14" name="Text 2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404864" y="2163431"/>
            <a:ext cx="2684149" cy="675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54000" rIns="135000" bIns="54000"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16" name="Text 3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404864" y="2923116"/>
            <a:ext cx="2684149" cy="675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54000" rIns="135000" bIns="54000"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18" name="Text 4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404864" y="3682800"/>
            <a:ext cx="2684149" cy="675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54000" rIns="135000" bIns="54000"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13" name="Inhalt"/>
          <p:cNvSpPr>
            <a:spLocks noGrp="1"/>
          </p:cNvSpPr>
          <p:nvPr>
            <p:ph sz="half" idx="16" hasCustomPrompt="1"/>
          </p:nvPr>
        </p:nvSpPr>
        <p:spPr bwMode="gray">
          <a:xfrm>
            <a:off x="3229620" y="1404000"/>
            <a:ext cx="5508717" cy="29538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216000" tIns="216000" rIns="216000" bIns="216000"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171B3B37-8246-4F38-BA36-4CC361AAD1BE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69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Text mit Bild, 2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2" name="Text 1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04864" y="1403747"/>
            <a:ext cx="2684149" cy="675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54000" rIns="135000" bIns="54000"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14" name="Text 2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404864" y="2163431"/>
            <a:ext cx="2684149" cy="675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54000" rIns="135000" bIns="54000"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16" name="Text 3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404864" y="2923116"/>
            <a:ext cx="2684149" cy="675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54000" rIns="135000" bIns="54000"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18" name="Text 4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404864" y="3682800"/>
            <a:ext cx="2684149" cy="675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54000" rIns="135000" bIns="54000"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3" name="Bild"/>
          <p:cNvSpPr>
            <a:spLocks noGrp="1"/>
          </p:cNvSpPr>
          <p:nvPr>
            <p:ph type="pic" sz="quarter" idx="31" hasCustomPrompt="1"/>
          </p:nvPr>
        </p:nvSpPr>
        <p:spPr bwMode="gray">
          <a:xfrm>
            <a:off x="3229396" y="1403748"/>
            <a:ext cx="5508548" cy="2953940"/>
          </a:xfrm>
          <a:solidFill>
            <a:schemeClr val="bg1">
              <a:lumMod val="85000"/>
            </a:schemeClr>
          </a:solidFill>
          <a:ln w="6350" cap="sq">
            <a:solidFill>
              <a:schemeClr val="accent2"/>
            </a:solidFill>
            <a:miter lim="800000"/>
          </a:ln>
        </p:spPr>
        <p:txBody>
          <a:bodyPr anchor="ctr" anchorCtr="0"/>
          <a:lstStyle>
            <a:lvl1pPr marL="0" marR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  <a:p>
            <a:endParaRPr lang="de-DE" dirty="0"/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600BF8F-1307-4E2C-9B16-5247EFEA9F9E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543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b_Nr., Bilder mit Text, 3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44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5" name="Linie"/>
          <p:cNvSpPr>
            <a:spLocks noGrp="1"/>
          </p:cNvSpPr>
          <p:nvPr>
            <p:ph type="body" sz="quarter" idx="51" hasCustomPrompt="1"/>
          </p:nvPr>
        </p:nvSpPr>
        <p:spPr bwMode="gray">
          <a:xfrm>
            <a:off x="405053" y="1576169"/>
            <a:ext cx="8333285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5" name="Bild 1"/>
          <p:cNvSpPr>
            <a:spLocks noGrp="1"/>
          </p:cNvSpPr>
          <p:nvPr>
            <p:ph type="pic" sz="quarter" idx="15"/>
          </p:nvPr>
        </p:nvSpPr>
        <p:spPr bwMode="gray">
          <a:xfrm>
            <a:off x="405053" y="1674000"/>
            <a:ext cx="2562634" cy="1179900"/>
          </a:xfrm>
          <a:solidFill>
            <a:schemeClr val="bg1">
              <a:lumMod val="85000"/>
            </a:schemeClr>
          </a:solidFill>
        </p:spPr>
        <p:txBody>
          <a:bodyPr lIns="108000" tIns="108000" rIns="108000" bIns="108000"/>
          <a:lstStyle>
            <a:lvl1pPr marL="0" indent="0">
              <a:buNone/>
              <a:defRPr/>
            </a:lvl1pPr>
          </a:lstStyle>
          <a:p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27" name="Bild 2"/>
          <p:cNvSpPr>
            <a:spLocks noGrp="1"/>
          </p:cNvSpPr>
          <p:nvPr>
            <p:ph type="pic" sz="quarter" idx="16"/>
          </p:nvPr>
        </p:nvSpPr>
        <p:spPr bwMode="gray">
          <a:xfrm>
            <a:off x="3290378" y="1674000"/>
            <a:ext cx="2562634" cy="1179900"/>
          </a:xfrm>
          <a:solidFill>
            <a:schemeClr val="bg1">
              <a:lumMod val="85000"/>
            </a:schemeClr>
          </a:solidFill>
        </p:spPr>
        <p:txBody>
          <a:bodyPr lIns="108000" tIns="108000" rIns="108000" bIns="108000"/>
          <a:lstStyle>
            <a:lvl1pPr marL="0" indent="0">
              <a:buNone/>
              <a:defRPr/>
            </a:lvl1pPr>
          </a:lstStyle>
          <a:p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29" name="Bild 3"/>
          <p:cNvSpPr>
            <a:spLocks noGrp="1"/>
          </p:cNvSpPr>
          <p:nvPr>
            <p:ph type="pic" sz="quarter" idx="17"/>
          </p:nvPr>
        </p:nvSpPr>
        <p:spPr bwMode="gray">
          <a:xfrm>
            <a:off x="6175704" y="1674000"/>
            <a:ext cx="2562634" cy="1179900"/>
          </a:xfrm>
          <a:solidFill>
            <a:schemeClr val="bg1">
              <a:lumMod val="85000"/>
            </a:schemeClr>
          </a:solidFill>
        </p:spPr>
        <p:txBody>
          <a:bodyPr lIns="108000" tIns="108000" rIns="108000" bIns="108000"/>
          <a:lstStyle>
            <a:lvl1pPr marL="0" indent="0">
              <a:buNone/>
              <a:defRPr/>
            </a:lvl1pPr>
          </a:lstStyle>
          <a:p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37" name="Nr. 1"/>
          <p:cNvSpPr>
            <a:spLocks noGrp="1" noChangeAspect="1"/>
          </p:cNvSpPr>
          <p:nvPr>
            <p:ph type="body" sz="quarter" idx="52" hasCustomPrompt="1"/>
          </p:nvPr>
        </p:nvSpPr>
        <p:spPr bwMode="gray">
          <a:xfrm>
            <a:off x="1416335" y="1309068"/>
            <a:ext cx="540070" cy="539603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42" name="Nr. 2"/>
          <p:cNvSpPr>
            <a:spLocks noGrp="1" noChangeAspect="1"/>
          </p:cNvSpPr>
          <p:nvPr>
            <p:ph type="body" sz="quarter" idx="46" hasCustomPrompt="1"/>
          </p:nvPr>
        </p:nvSpPr>
        <p:spPr bwMode="gray">
          <a:xfrm>
            <a:off x="4301660" y="1309068"/>
            <a:ext cx="540070" cy="540000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43" name="Nr. 3"/>
          <p:cNvSpPr>
            <a:spLocks noGrp="1" noChangeAspect="1"/>
          </p:cNvSpPr>
          <p:nvPr>
            <p:ph type="body" sz="quarter" idx="47" hasCustomPrompt="1"/>
          </p:nvPr>
        </p:nvSpPr>
        <p:spPr bwMode="gray">
          <a:xfrm>
            <a:off x="7186986" y="1309068"/>
            <a:ext cx="540070" cy="540000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6" name="Inhalt 1"/>
          <p:cNvSpPr>
            <a:spLocks noGrp="1"/>
          </p:cNvSpPr>
          <p:nvPr>
            <p:ph sz="half" idx="1" hasCustomPrompt="1"/>
          </p:nvPr>
        </p:nvSpPr>
        <p:spPr bwMode="gray">
          <a:xfrm>
            <a:off x="405053" y="2907788"/>
            <a:ext cx="2562634" cy="1449900"/>
          </a:xfrm>
        </p:spPr>
        <p:txBody>
          <a:bodyPr lIns="81000" tIns="81000" rIns="81000" bIns="81000"/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28" name="Inhalt 2"/>
          <p:cNvSpPr>
            <a:spLocks noGrp="1"/>
          </p:cNvSpPr>
          <p:nvPr>
            <p:ph sz="half" idx="14" hasCustomPrompt="1"/>
          </p:nvPr>
        </p:nvSpPr>
        <p:spPr bwMode="gray">
          <a:xfrm>
            <a:off x="3290378" y="2907788"/>
            <a:ext cx="2562634" cy="1449900"/>
          </a:xfrm>
        </p:spPr>
        <p:txBody>
          <a:bodyPr lIns="81000" tIns="81000" rIns="81000" bIns="81000"/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30" name="Inhalt 3"/>
          <p:cNvSpPr>
            <a:spLocks noGrp="1"/>
          </p:cNvSpPr>
          <p:nvPr>
            <p:ph sz="half" idx="2" hasCustomPrompt="1"/>
          </p:nvPr>
        </p:nvSpPr>
        <p:spPr bwMode="gray">
          <a:xfrm>
            <a:off x="6175704" y="2907788"/>
            <a:ext cx="2562634" cy="1449900"/>
          </a:xfrm>
        </p:spPr>
        <p:txBody>
          <a:bodyPr lIns="81000" tIns="81000" rIns="81000" bIns="81000"/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32" name="Linie 1"/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406056" y="2907788"/>
            <a:ext cx="5401" cy="14499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3" name="Linie  2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3290378" y="2907788"/>
            <a:ext cx="5401" cy="14499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4" name="Linie  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6175704" y="2907788"/>
            <a:ext cx="5401" cy="14499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1" name="Fußnote"/>
          <p:cNvSpPr>
            <a:spLocks noGrp="1"/>
          </p:cNvSpPr>
          <p:nvPr>
            <p:ph type="body" sz="quarter" idx="49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62" name="Quelle"/>
          <p:cNvSpPr>
            <a:spLocks noGrp="1"/>
          </p:cNvSpPr>
          <p:nvPr>
            <p:ph type="body" sz="quarter" idx="50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51818CE-995D-4066-B7EF-C6E1FDB92423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655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Nr. mit Text, 3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44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25" name="Überschrift 1"/>
          <p:cNvSpPr>
            <a:spLocks noGrp="1"/>
          </p:cNvSpPr>
          <p:nvPr>
            <p:ph type="body" idx="1" hasCustomPrompt="1"/>
          </p:nvPr>
        </p:nvSpPr>
        <p:spPr bwMode="gray">
          <a:xfrm>
            <a:off x="405053" y="1404000"/>
            <a:ext cx="2562634" cy="540000"/>
          </a:xfrm>
          <a:noFill/>
          <a:ln w="6350">
            <a:solidFill>
              <a:schemeClr val="accent2"/>
            </a:solidFill>
          </a:ln>
        </p:spPr>
        <p:txBody>
          <a:bodyPr lIns="108000" rIns="108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43" name="Überschrift 2"/>
          <p:cNvSpPr>
            <a:spLocks noGrp="1"/>
          </p:cNvSpPr>
          <p:nvPr>
            <p:ph type="body" idx="60" hasCustomPrompt="1"/>
          </p:nvPr>
        </p:nvSpPr>
        <p:spPr bwMode="gray">
          <a:xfrm>
            <a:off x="3290378" y="1404000"/>
            <a:ext cx="2562634" cy="540000"/>
          </a:xfrm>
          <a:noFill/>
          <a:ln w="6350">
            <a:solidFill>
              <a:schemeClr val="accent2"/>
            </a:solidFill>
          </a:ln>
        </p:spPr>
        <p:txBody>
          <a:bodyPr lIns="108000" rIns="108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56" name="Überschrift 3"/>
          <p:cNvSpPr>
            <a:spLocks noGrp="1"/>
          </p:cNvSpPr>
          <p:nvPr>
            <p:ph type="body" idx="64" hasCustomPrompt="1"/>
          </p:nvPr>
        </p:nvSpPr>
        <p:spPr bwMode="gray">
          <a:xfrm>
            <a:off x="6175704" y="1404000"/>
            <a:ext cx="2562634" cy="540000"/>
          </a:xfrm>
          <a:noFill/>
          <a:ln w="6350">
            <a:solidFill>
              <a:schemeClr val="accent2"/>
            </a:solidFill>
          </a:ln>
        </p:spPr>
        <p:txBody>
          <a:bodyPr lIns="108000" rIns="108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72" name="Kreis 1"/>
          <p:cNvSpPr>
            <a:spLocks noGrp="1" noChangeAspect="1"/>
          </p:cNvSpPr>
          <p:nvPr>
            <p:ph type="body" sz="quarter" idx="46" hasCustomPrompt="1"/>
          </p:nvPr>
        </p:nvSpPr>
        <p:spPr bwMode="gray">
          <a:xfrm>
            <a:off x="2481623" y="1246282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73" name="Kreis 2"/>
          <p:cNvSpPr>
            <a:spLocks noGrp="1" noChangeAspect="1"/>
          </p:cNvSpPr>
          <p:nvPr>
            <p:ph type="body" sz="quarter" idx="73" hasCustomPrompt="1"/>
          </p:nvPr>
        </p:nvSpPr>
        <p:spPr bwMode="gray">
          <a:xfrm>
            <a:off x="5366949" y="1246282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75" name="Kreis 3"/>
          <p:cNvSpPr>
            <a:spLocks noGrp="1" noChangeAspect="1"/>
          </p:cNvSpPr>
          <p:nvPr>
            <p:ph type="body" sz="quarter" idx="74" hasCustomPrompt="1"/>
          </p:nvPr>
        </p:nvSpPr>
        <p:spPr bwMode="gray">
          <a:xfrm>
            <a:off x="8252274" y="1246282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8" name="Inhalt 1"/>
          <p:cNvSpPr>
            <a:spLocks noGrp="1"/>
          </p:cNvSpPr>
          <p:nvPr>
            <p:ph sz="half" idx="2" hasCustomPrompt="1"/>
          </p:nvPr>
        </p:nvSpPr>
        <p:spPr bwMode="gray">
          <a:xfrm>
            <a:off x="405053" y="2208600"/>
            <a:ext cx="2562634" cy="540000"/>
          </a:xfrm>
          <a:noFill/>
        </p:spPr>
        <p:txBody>
          <a:bodyPr lIns="108000" tIns="0" rIns="108000" bIns="0" anchor="ctr" anchorCtr="0"/>
          <a:lstStyle>
            <a:lvl1pPr marL="0" indent="0">
              <a:buNone/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30" name="Inhalt 2"/>
          <p:cNvSpPr>
            <a:spLocks noGrp="1"/>
          </p:cNvSpPr>
          <p:nvPr>
            <p:ph sz="half" idx="58" hasCustomPrompt="1"/>
          </p:nvPr>
        </p:nvSpPr>
        <p:spPr bwMode="gray">
          <a:xfrm>
            <a:off x="405053" y="3013200"/>
            <a:ext cx="2562634" cy="540000"/>
          </a:xfrm>
          <a:noFill/>
        </p:spPr>
        <p:txBody>
          <a:bodyPr lIns="108000" tIns="0" rIns="108000" bIns="0" anchor="ctr" anchorCtr="0"/>
          <a:lstStyle>
            <a:lvl1pPr marL="0" indent="0">
              <a:buNone/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31" name="Inhalt 3"/>
          <p:cNvSpPr>
            <a:spLocks noGrp="1"/>
          </p:cNvSpPr>
          <p:nvPr>
            <p:ph sz="half" idx="59" hasCustomPrompt="1"/>
          </p:nvPr>
        </p:nvSpPr>
        <p:spPr bwMode="gray">
          <a:xfrm>
            <a:off x="405053" y="3817799"/>
            <a:ext cx="2562634" cy="540000"/>
          </a:xfrm>
          <a:noFill/>
        </p:spPr>
        <p:txBody>
          <a:bodyPr lIns="108000" tIns="0" rIns="108000" bIns="0" anchor="ctr" anchorCtr="0"/>
          <a:lstStyle>
            <a:lvl1pPr marL="0" indent="0">
              <a:buNone/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48" name="Inhalt 4"/>
          <p:cNvSpPr>
            <a:spLocks noGrp="1"/>
          </p:cNvSpPr>
          <p:nvPr>
            <p:ph sz="half" idx="61" hasCustomPrompt="1"/>
          </p:nvPr>
        </p:nvSpPr>
        <p:spPr bwMode="gray">
          <a:xfrm>
            <a:off x="3290378" y="2208600"/>
            <a:ext cx="2562634" cy="540000"/>
          </a:xfrm>
          <a:noFill/>
        </p:spPr>
        <p:txBody>
          <a:bodyPr lIns="108000" tIns="0" rIns="108000" bIns="0" anchor="ctr" anchorCtr="0"/>
          <a:lstStyle>
            <a:lvl1pPr marL="0" indent="0">
              <a:buNone/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53" name="Inhalt 5"/>
          <p:cNvSpPr>
            <a:spLocks noGrp="1"/>
          </p:cNvSpPr>
          <p:nvPr>
            <p:ph sz="half" idx="62" hasCustomPrompt="1"/>
          </p:nvPr>
        </p:nvSpPr>
        <p:spPr bwMode="gray">
          <a:xfrm>
            <a:off x="3290378" y="3013200"/>
            <a:ext cx="2562634" cy="540000"/>
          </a:xfrm>
          <a:noFill/>
        </p:spPr>
        <p:txBody>
          <a:bodyPr lIns="108000" tIns="0" rIns="108000" bIns="0" anchor="ctr" anchorCtr="0"/>
          <a:lstStyle>
            <a:lvl1pPr marL="0" indent="0">
              <a:buNone/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54" name="Inhalt 6"/>
          <p:cNvSpPr>
            <a:spLocks noGrp="1"/>
          </p:cNvSpPr>
          <p:nvPr>
            <p:ph sz="half" idx="63" hasCustomPrompt="1"/>
          </p:nvPr>
        </p:nvSpPr>
        <p:spPr bwMode="gray">
          <a:xfrm>
            <a:off x="3290378" y="3817799"/>
            <a:ext cx="2562634" cy="540000"/>
          </a:xfrm>
          <a:noFill/>
        </p:spPr>
        <p:txBody>
          <a:bodyPr lIns="108000" tIns="0" rIns="108000" bIns="0" anchor="ctr" anchorCtr="0"/>
          <a:lstStyle>
            <a:lvl1pPr marL="0" indent="0">
              <a:buNone/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59" name="Inhalt 7"/>
          <p:cNvSpPr>
            <a:spLocks noGrp="1"/>
          </p:cNvSpPr>
          <p:nvPr>
            <p:ph sz="half" idx="65" hasCustomPrompt="1"/>
          </p:nvPr>
        </p:nvSpPr>
        <p:spPr bwMode="gray">
          <a:xfrm>
            <a:off x="6175704" y="2208600"/>
            <a:ext cx="2562634" cy="540000"/>
          </a:xfrm>
          <a:noFill/>
        </p:spPr>
        <p:txBody>
          <a:bodyPr lIns="108000" tIns="0" rIns="108000" bIns="0" anchor="ctr" anchorCtr="0"/>
          <a:lstStyle>
            <a:lvl1pPr marL="0" indent="0">
              <a:buNone/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64" name="Inhalt 8"/>
          <p:cNvSpPr>
            <a:spLocks noGrp="1"/>
          </p:cNvSpPr>
          <p:nvPr>
            <p:ph sz="half" idx="66" hasCustomPrompt="1"/>
          </p:nvPr>
        </p:nvSpPr>
        <p:spPr bwMode="gray">
          <a:xfrm>
            <a:off x="6175704" y="3013200"/>
            <a:ext cx="2562634" cy="540000"/>
          </a:xfrm>
          <a:noFill/>
        </p:spPr>
        <p:txBody>
          <a:bodyPr lIns="108000" tIns="0" rIns="108000" bIns="0" anchor="ctr" anchorCtr="0"/>
          <a:lstStyle>
            <a:lvl1pPr marL="0" indent="0">
              <a:buNone/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65" name="Inhalt 9"/>
          <p:cNvSpPr>
            <a:spLocks noGrp="1"/>
          </p:cNvSpPr>
          <p:nvPr>
            <p:ph sz="half" idx="67" hasCustomPrompt="1"/>
          </p:nvPr>
        </p:nvSpPr>
        <p:spPr bwMode="gray">
          <a:xfrm>
            <a:off x="6175704" y="3817799"/>
            <a:ext cx="2562634" cy="540000"/>
          </a:xfrm>
          <a:noFill/>
        </p:spPr>
        <p:txBody>
          <a:bodyPr lIns="108000" tIns="0" rIns="108000" bIns="0" anchor="ctr" anchorCtr="0"/>
          <a:lstStyle>
            <a:lvl1pPr marL="0" indent="0">
              <a:buNone/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66" name="Linie 1"/>
          <p:cNvSpPr>
            <a:spLocks noGrp="1"/>
          </p:cNvSpPr>
          <p:nvPr>
            <p:ph type="body" sz="quarter" idx="40" hasCustomPrompt="1"/>
          </p:nvPr>
        </p:nvSpPr>
        <p:spPr bwMode="gray">
          <a:xfrm rot="5400000">
            <a:off x="1683670" y="1599583"/>
            <a:ext cx="5400" cy="2562634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7" name="Linie 2"/>
          <p:cNvSpPr>
            <a:spLocks noGrp="1"/>
          </p:cNvSpPr>
          <p:nvPr>
            <p:ph type="body" sz="quarter" idx="68" hasCustomPrompt="1"/>
          </p:nvPr>
        </p:nvSpPr>
        <p:spPr bwMode="gray">
          <a:xfrm rot="5400000">
            <a:off x="1683670" y="2404183"/>
            <a:ext cx="5400" cy="2562634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8" name="Linie 3"/>
          <p:cNvSpPr>
            <a:spLocks noGrp="1"/>
          </p:cNvSpPr>
          <p:nvPr>
            <p:ph type="body" sz="quarter" idx="69" hasCustomPrompt="1"/>
          </p:nvPr>
        </p:nvSpPr>
        <p:spPr bwMode="gray">
          <a:xfrm rot="5400000">
            <a:off x="4568995" y="1599583"/>
            <a:ext cx="5400" cy="2562634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9" name="Linie 4"/>
          <p:cNvSpPr>
            <a:spLocks noGrp="1"/>
          </p:cNvSpPr>
          <p:nvPr>
            <p:ph type="body" sz="quarter" idx="70" hasCustomPrompt="1"/>
          </p:nvPr>
        </p:nvSpPr>
        <p:spPr bwMode="gray">
          <a:xfrm rot="5400000">
            <a:off x="4568995" y="2404183"/>
            <a:ext cx="5400" cy="2562634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70" name="Linie 5"/>
          <p:cNvSpPr>
            <a:spLocks noGrp="1"/>
          </p:cNvSpPr>
          <p:nvPr>
            <p:ph type="body" sz="quarter" idx="71" hasCustomPrompt="1"/>
          </p:nvPr>
        </p:nvSpPr>
        <p:spPr bwMode="gray">
          <a:xfrm rot="5400000">
            <a:off x="7454321" y="1599583"/>
            <a:ext cx="5400" cy="2562634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71" name="Linie 6"/>
          <p:cNvSpPr>
            <a:spLocks noGrp="1"/>
          </p:cNvSpPr>
          <p:nvPr>
            <p:ph type="body" sz="quarter" idx="72" hasCustomPrompt="1"/>
          </p:nvPr>
        </p:nvSpPr>
        <p:spPr bwMode="gray">
          <a:xfrm rot="5400000">
            <a:off x="7454321" y="2404183"/>
            <a:ext cx="5400" cy="2562634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1" name="Fußnote"/>
          <p:cNvSpPr>
            <a:spLocks noGrp="1"/>
          </p:cNvSpPr>
          <p:nvPr>
            <p:ph type="body" sz="quarter" idx="49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62" name="Quelle"/>
          <p:cNvSpPr>
            <a:spLocks noGrp="1"/>
          </p:cNvSpPr>
          <p:nvPr>
            <p:ph type="body" sz="quarter" idx="50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1614493-3961-446B-AA8A-04B70B27EE98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212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Text, 3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7" name="Text 1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04864" y="1403747"/>
            <a:ext cx="2684149" cy="14040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27" name="Text 2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404864" y="2953800"/>
            <a:ext cx="2684149" cy="14040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31" name="Text 3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3229621" y="1403747"/>
            <a:ext cx="2684149" cy="14040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32" name="Text 4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3229621" y="2953800"/>
            <a:ext cx="2684149" cy="14040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14" name="Text 5"/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6053794" y="1403747"/>
            <a:ext cx="2684149" cy="14040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16" name="Text 6"/>
          <p:cNvSpPr>
            <a:spLocks noGrp="1"/>
          </p:cNvSpPr>
          <p:nvPr>
            <p:ph type="body" sz="quarter" idx="34" hasCustomPrompt="1"/>
          </p:nvPr>
        </p:nvSpPr>
        <p:spPr bwMode="gray">
          <a:xfrm>
            <a:off x="6053794" y="2953800"/>
            <a:ext cx="2684149" cy="14040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6B2317F4-749E-4546-AFB0-5BAE7455E624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465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Texte mit grüner Textbox, 3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7" name="Text 1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04864" y="1403747"/>
            <a:ext cx="2684149" cy="1404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27" name="Text 2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404864" y="2953800"/>
            <a:ext cx="2684149" cy="1404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31" name="Text 3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3229621" y="1403747"/>
            <a:ext cx="2684149" cy="1404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32" name="Text 4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3229621" y="2953800"/>
            <a:ext cx="2684149" cy="1404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11" name="Text 5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6053926" y="1403748"/>
            <a:ext cx="2684018" cy="2953940"/>
          </a:xfrm>
          <a:solidFill>
            <a:srgbClr val="66BA06"/>
          </a:solidFill>
          <a:ln w="6350">
            <a:solidFill>
              <a:schemeClr val="accent2"/>
            </a:solidFill>
          </a:ln>
        </p:spPr>
        <p:txBody>
          <a:bodyPr lIns="270000" tIns="135000" rIns="135000" bIns="135000" anchor="ctr" anchorCtr="0"/>
          <a:lstStyle>
            <a:lvl1pPr marL="0" indent="0" algn="l">
              <a:buFont typeface="Arial" panose="020B0604020202020204" pitchFamily="34" charset="0"/>
              <a:buNone/>
              <a:defRPr sz="15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E95D806-7BA8-45D6-BF62-67F68D03354F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550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Nr. mit Texten, 3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7" name="Text 1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04864" y="1403747"/>
            <a:ext cx="2684149" cy="1404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594000" rIns="135000" bIns="135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27" name="Text 2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404864" y="2953800"/>
            <a:ext cx="2684149" cy="1404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594000" rIns="135000" bIns="135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31" name="Text 3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3229621" y="1403747"/>
            <a:ext cx="2684149" cy="1404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594000" rIns="135000" bIns="135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32" name="Text 4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3229621" y="2953800"/>
            <a:ext cx="2684149" cy="1404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594000" rIns="135000" bIns="135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11" name="Text 5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6053926" y="1403748"/>
            <a:ext cx="2684018" cy="2953940"/>
          </a:xfrm>
          <a:noFill/>
          <a:ln w="12700">
            <a:noFill/>
          </a:ln>
        </p:spPr>
        <p:txBody>
          <a:bodyPr vert="horz" lIns="135000" tIns="135000" rIns="135000" bIns="135000" rtlCol="0">
            <a:noAutofit/>
          </a:bodyPr>
          <a:lstStyle>
            <a:lvl1pPr marL="0" indent="0">
              <a:buNone/>
              <a:defRPr lang="de-DE" sz="2000" b="1" noProof="0" dirty="0" smtClean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14" name="Nr. 1"/>
          <p:cNvSpPr>
            <a:spLocks noGrp="1" noChangeAspect="1"/>
          </p:cNvSpPr>
          <p:nvPr>
            <p:ph type="body" sz="quarter" idx="46" hasCustomPrompt="1"/>
          </p:nvPr>
        </p:nvSpPr>
        <p:spPr bwMode="gray">
          <a:xfrm>
            <a:off x="543536" y="1533103"/>
            <a:ext cx="324042" cy="323762"/>
          </a:xfrm>
          <a:prstGeom prst="ellipse">
            <a:avLst/>
          </a:prstGeom>
          <a:noFill/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16" name="Nr. 2"/>
          <p:cNvSpPr>
            <a:spLocks noGrp="1" noChangeAspect="1"/>
          </p:cNvSpPr>
          <p:nvPr>
            <p:ph type="body" sz="quarter" idx="47" hasCustomPrompt="1"/>
          </p:nvPr>
        </p:nvSpPr>
        <p:spPr bwMode="gray">
          <a:xfrm>
            <a:off x="3373785" y="1533103"/>
            <a:ext cx="324042" cy="323762"/>
          </a:xfrm>
          <a:prstGeom prst="ellipse">
            <a:avLst/>
          </a:prstGeom>
          <a:noFill/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18" name="Nr. 3"/>
          <p:cNvSpPr>
            <a:spLocks noGrp="1" noChangeAspect="1"/>
          </p:cNvSpPr>
          <p:nvPr>
            <p:ph type="body" sz="quarter" idx="54" hasCustomPrompt="1"/>
          </p:nvPr>
        </p:nvSpPr>
        <p:spPr bwMode="gray">
          <a:xfrm>
            <a:off x="3373785" y="3082375"/>
            <a:ext cx="324042" cy="323762"/>
          </a:xfrm>
          <a:prstGeom prst="ellipse">
            <a:avLst/>
          </a:prstGeom>
          <a:noFill/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19" name="Nr. 4"/>
          <p:cNvSpPr>
            <a:spLocks noGrp="1" noChangeAspect="1"/>
          </p:cNvSpPr>
          <p:nvPr>
            <p:ph type="body" sz="quarter" idx="56" hasCustomPrompt="1"/>
          </p:nvPr>
        </p:nvSpPr>
        <p:spPr bwMode="gray">
          <a:xfrm>
            <a:off x="543536" y="3082375"/>
            <a:ext cx="324042" cy="323762"/>
          </a:xfrm>
          <a:prstGeom prst="ellipse">
            <a:avLst/>
          </a:prstGeom>
          <a:noFill/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1459BC18-6057-4443-94B7-B3F9A27FE45F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830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Text, 3er - Va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7" name="Text 1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04864" y="1403747"/>
            <a:ext cx="2684149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18" name="Text 2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404864" y="2436623"/>
            <a:ext cx="2684149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19" name="Text 3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404864" y="3469500"/>
            <a:ext cx="2684149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20" name="Text 4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3229526" y="1403747"/>
            <a:ext cx="2684149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21" name="Text 5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3229526" y="2436623"/>
            <a:ext cx="2684149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22" name="Text 6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3229526" y="3469500"/>
            <a:ext cx="2684149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23" name="Text 7"/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6054188" y="1403747"/>
            <a:ext cx="2684149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24" name="Text 8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6054188" y="2436623"/>
            <a:ext cx="2684149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25" name="Text 9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6054188" y="3469500"/>
            <a:ext cx="2684149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841B0E4-AEE8-46F5-9C63-28507AB257CE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010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Text, 3er - Va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62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4" name="Text 1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404864" y="1403747"/>
            <a:ext cx="1558680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vert="horz" lIns="135000" tIns="135000" rIns="135000" bIns="135000" rtlCol="0">
            <a:noAutofit/>
          </a:bodyPr>
          <a:lstStyle>
            <a:lvl1pPr>
              <a:defRPr lang="de-DE" noProof="0" dirty="0"/>
            </a:lvl1pPr>
          </a:lstStyle>
          <a:p>
            <a:pPr marL="214313" marR="0" lvl="0" indent="-214313" fontAlgn="auto">
              <a:buClrTx/>
              <a:buSzTx/>
              <a:tabLst/>
            </a:pPr>
            <a:r>
              <a:rPr lang="de-DE" noProof="0" dirty="0"/>
              <a:t>Hier können Sie die Inhalte des platzieren.</a:t>
            </a:r>
          </a:p>
        </p:txBody>
      </p:sp>
      <p:sp>
        <p:nvSpPr>
          <p:cNvPr id="35" name="Text 2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404864" y="2436623"/>
            <a:ext cx="1558680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>
            <a:lvl1pPr marL="214313" marR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noProof="0" dirty="0"/>
              <a:t>Hier können Sie die Inhalte des platzieren.</a:t>
            </a:r>
          </a:p>
        </p:txBody>
      </p:sp>
      <p:sp>
        <p:nvSpPr>
          <p:cNvPr id="36" name="Text 3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404864" y="3469500"/>
            <a:ext cx="1558680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>
            <a:lvl1pPr marL="214313" marR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noProof="0" dirty="0"/>
              <a:t>Hier können Sie die Inhalte des platzieren.</a:t>
            </a:r>
          </a:p>
        </p:txBody>
      </p:sp>
      <p:sp>
        <p:nvSpPr>
          <p:cNvPr id="37" name="Text 4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2097017" y="1403747"/>
            <a:ext cx="3253924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vert="horz" lIns="135000" tIns="135000" rIns="135000" bIns="135000" rtlCol="0">
            <a:noAutofit/>
          </a:bodyPr>
          <a:lstStyle>
            <a:lvl1pPr>
              <a:defRPr lang="de-DE" noProof="0" dirty="0"/>
            </a:lvl1pPr>
          </a:lstStyle>
          <a:p>
            <a:pPr marL="214313" marR="0" lvl="0" indent="-214313" fontAlgn="auto">
              <a:buClrTx/>
              <a:buSzTx/>
              <a:tabLst/>
            </a:pPr>
            <a:r>
              <a:rPr lang="de-DE" noProof="0" dirty="0"/>
              <a:t>Hier können Sie die Inhalte des platzieren.</a:t>
            </a:r>
          </a:p>
        </p:txBody>
      </p:sp>
      <p:sp>
        <p:nvSpPr>
          <p:cNvPr id="40" name="Text 5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2097017" y="2436623"/>
            <a:ext cx="3253924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>
            <a:lvl1pPr marL="214313" marR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noProof="0" dirty="0"/>
              <a:t>Hier können Sie die Inhalte des platzieren.</a:t>
            </a:r>
          </a:p>
        </p:txBody>
      </p:sp>
      <p:sp>
        <p:nvSpPr>
          <p:cNvPr id="41" name="Text 6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2097017" y="3469500"/>
            <a:ext cx="3253924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>
            <a:lvl1pPr marL="214313" marR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noProof="0" dirty="0"/>
              <a:t>Hier können Sie die Inhalte des platzieren.</a:t>
            </a:r>
          </a:p>
        </p:txBody>
      </p:sp>
      <p:sp>
        <p:nvSpPr>
          <p:cNvPr id="42" name="Text 7"/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5484414" y="1403747"/>
            <a:ext cx="3253924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vert="horz" lIns="135000" tIns="135000" rIns="135000" bIns="135000" rtlCol="0">
            <a:noAutofit/>
          </a:bodyPr>
          <a:lstStyle>
            <a:lvl1pPr>
              <a:defRPr lang="de-DE" noProof="0" dirty="0"/>
            </a:lvl1pPr>
          </a:lstStyle>
          <a:p>
            <a:pPr marL="214313" marR="0" lvl="0" indent="-214313" fontAlgn="auto">
              <a:buClrTx/>
              <a:buSzTx/>
              <a:tabLst/>
            </a:pPr>
            <a:r>
              <a:rPr lang="de-DE" noProof="0" dirty="0"/>
              <a:t>Hier können Sie die Inhalte des platzieren.</a:t>
            </a:r>
          </a:p>
        </p:txBody>
      </p:sp>
      <p:sp>
        <p:nvSpPr>
          <p:cNvPr id="43" name="Text 8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5484414" y="2436623"/>
            <a:ext cx="3253924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>
            <a:lvl1pPr marL="214313" marR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noProof="0" dirty="0"/>
              <a:t>Hier können Sie die Inhalte des platzieren.</a:t>
            </a:r>
          </a:p>
        </p:txBody>
      </p:sp>
      <p:sp>
        <p:nvSpPr>
          <p:cNvPr id="44" name="Text 9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5484414" y="3469500"/>
            <a:ext cx="3253924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35000" tIns="135000" rIns="135000" bIns="135000"/>
          <a:lstStyle>
            <a:lvl1pPr marL="214313" marR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noProof="0" dirty="0"/>
              <a:t>Hier können Sie die Inhalte des platzieren.</a:t>
            </a:r>
          </a:p>
        </p:txBody>
      </p:sp>
      <p:sp>
        <p:nvSpPr>
          <p:cNvPr id="63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4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65" name="Foliennummer"/>
          <p:cNvSpPr>
            <a:spLocks noGrp="1"/>
          </p:cNvSpPr>
          <p:nvPr>
            <p:ph type="sldNum" sz="quarter" idx="12"/>
          </p:nvPr>
        </p:nvSpPr>
        <p:spPr bwMode="gray">
          <a:xfrm>
            <a:off x="405053" y="4873024"/>
            <a:ext cx="675088" cy="135000"/>
          </a:xfrm>
        </p:spPr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66" name="Fußzeile"/>
          <p:cNvSpPr>
            <a:spLocks noGrp="1"/>
          </p:cNvSpPr>
          <p:nvPr>
            <p:ph type="ftr" sz="quarter" idx="11"/>
          </p:nvPr>
        </p:nvSpPr>
        <p:spPr bwMode="gray">
          <a:xfrm>
            <a:off x="5003387" y="4873024"/>
            <a:ext cx="3079170" cy="135000"/>
          </a:xfrm>
        </p:spPr>
        <p:txBody>
          <a:bodyPr/>
          <a:lstStyle/>
          <a:p>
            <a:endParaRPr lang="de-DE"/>
          </a:p>
        </p:txBody>
      </p:sp>
      <p:sp>
        <p:nvSpPr>
          <p:cNvPr id="67" name="Datum"/>
          <p:cNvSpPr>
            <a:spLocks noGrp="1"/>
          </p:cNvSpPr>
          <p:nvPr>
            <p:ph type="dt" sz="half" idx="10"/>
          </p:nvPr>
        </p:nvSpPr>
        <p:spPr bwMode="gray">
          <a:xfrm>
            <a:off x="8205666" y="4873024"/>
            <a:ext cx="532672" cy="135000"/>
          </a:xfrm>
        </p:spPr>
        <p:txBody>
          <a:bodyPr/>
          <a:lstStyle/>
          <a:p>
            <a:fld id="{B87AEB5F-88C2-432A-8A7C-7EF621CD9A75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617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b_Überschriften mit Text, 4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44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8" name="Text 1"/>
          <p:cNvSpPr>
            <a:spLocks noGrp="1"/>
          </p:cNvSpPr>
          <p:nvPr>
            <p:ph type="body" idx="1" hasCustomPrompt="1"/>
          </p:nvPr>
        </p:nvSpPr>
        <p:spPr bwMode="gray">
          <a:xfrm>
            <a:off x="405053" y="1404000"/>
            <a:ext cx="1982058" cy="270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08000" rIns="108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40" name="Text 2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522128" y="1404000"/>
            <a:ext cx="1982058" cy="270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08000" rIns="108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45" name="Text 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639204" y="1404000"/>
            <a:ext cx="1982058" cy="270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08000" rIns="108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47" name="Text 4"/>
          <p:cNvSpPr>
            <a:spLocks noGrp="1"/>
          </p:cNvSpPr>
          <p:nvPr>
            <p:ph type="body" sz="quarter" idx="3" hasCustomPrompt="1"/>
          </p:nvPr>
        </p:nvSpPr>
        <p:spPr bwMode="gray">
          <a:xfrm>
            <a:off x="6756279" y="1404000"/>
            <a:ext cx="1982058" cy="270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08000" rIns="108000" anchor="ctr"/>
          <a:lstStyle>
            <a:lvl1pPr marL="0" indent="0">
              <a:lnSpc>
                <a:spcPct val="100000"/>
              </a:lnSpc>
              <a:buNone/>
              <a:defRPr sz="1200" b="1" baseline="0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58" name="Text 5"/>
          <p:cNvSpPr>
            <a:spLocks noGrp="1"/>
          </p:cNvSpPr>
          <p:nvPr>
            <p:ph type="body" sz="quarter" idx="47" hasCustomPrompt="1"/>
          </p:nvPr>
        </p:nvSpPr>
        <p:spPr bwMode="gray">
          <a:xfrm>
            <a:off x="6756279" y="2744286"/>
            <a:ext cx="1982058" cy="270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08000" rIns="108000" anchor="ctr"/>
          <a:lstStyle>
            <a:lvl1pPr marL="0" indent="0">
              <a:lnSpc>
                <a:spcPct val="100000"/>
              </a:lnSpc>
              <a:buNone/>
              <a:defRPr sz="1200" b="1" baseline="0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63" name="Text 6"/>
          <p:cNvSpPr>
            <a:spLocks noGrp="1"/>
          </p:cNvSpPr>
          <p:nvPr>
            <p:ph type="body" sz="quarter" idx="51" hasCustomPrompt="1"/>
          </p:nvPr>
        </p:nvSpPr>
        <p:spPr bwMode="gray">
          <a:xfrm>
            <a:off x="405053" y="4087799"/>
            <a:ext cx="8333285" cy="270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08000" rIns="108000" anchor="ctr"/>
          <a:lstStyle>
            <a:lvl1pPr marL="0" indent="0">
              <a:lnSpc>
                <a:spcPct val="100000"/>
              </a:lnSpc>
              <a:buNone/>
              <a:defRPr sz="1200" b="1" baseline="0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Text bearbeiten</a:t>
            </a:r>
          </a:p>
        </p:txBody>
      </p:sp>
      <p:sp>
        <p:nvSpPr>
          <p:cNvPr id="39" name="Inhalt 1"/>
          <p:cNvSpPr>
            <a:spLocks noGrp="1"/>
          </p:cNvSpPr>
          <p:nvPr>
            <p:ph sz="half" idx="2" hasCustomPrompt="1"/>
          </p:nvPr>
        </p:nvSpPr>
        <p:spPr bwMode="gray">
          <a:xfrm>
            <a:off x="405053" y="1727998"/>
            <a:ext cx="1982058" cy="2296086"/>
          </a:xfrm>
          <a:noFill/>
        </p:spPr>
        <p:txBody>
          <a:bodyPr lIns="108000" tIns="108000" rIns="108000" bIns="108000"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41" name="Inhalt 2"/>
          <p:cNvSpPr>
            <a:spLocks noGrp="1"/>
          </p:cNvSpPr>
          <p:nvPr>
            <p:ph sz="quarter" idx="17" hasCustomPrompt="1"/>
          </p:nvPr>
        </p:nvSpPr>
        <p:spPr bwMode="gray">
          <a:xfrm>
            <a:off x="2522128" y="1728000"/>
            <a:ext cx="1982058" cy="2296086"/>
          </a:xfrm>
          <a:noFill/>
        </p:spPr>
        <p:txBody>
          <a:bodyPr lIns="108000" tIns="108000" rIns="108000" bIns="108000"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46" name="Inhalt 3"/>
          <p:cNvSpPr>
            <a:spLocks noGrp="1"/>
          </p:cNvSpPr>
          <p:nvPr>
            <p:ph sz="quarter" idx="15" hasCustomPrompt="1"/>
          </p:nvPr>
        </p:nvSpPr>
        <p:spPr bwMode="gray">
          <a:xfrm>
            <a:off x="4639204" y="1728000"/>
            <a:ext cx="1982058" cy="2296086"/>
          </a:xfrm>
          <a:noFill/>
        </p:spPr>
        <p:txBody>
          <a:bodyPr lIns="108000" tIns="108000" rIns="108000" bIns="108000"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55" name="Inhalt 4"/>
          <p:cNvSpPr>
            <a:spLocks noGrp="1"/>
          </p:cNvSpPr>
          <p:nvPr>
            <p:ph sz="quarter" idx="45" hasCustomPrompt="1"/>
          </p:nvPr>
        </p:nvSpPr>
        <p:spPr bwMode="gray">
          <a:xfrm>
            <a:off x="6756279" y="1728000"/>
            <a:ext cx="1982058" cy="955800"/>
          </a:xfrm>
          <a:noFill/>
        </p:spPr>
        <p:txBody>
          <a:bodyPr vert="horz" lIns="108000" tIns="108000" rIns="108000" bIns="108000" rtlCol="0">
            <a:noAutofit/>
          </a:bodyPr>
          <a:lstStyle>
            <a:lvl1pPr>
              <a:defRPr lang="de-DE" noProof="0" dirty="0" smtClean="0"/>
            </a:lvl1pPr>
            <a:lvl2pPr>
              <a:defRPr lang="de-DE" noProof="0" dirty="0" smtClean="0"/>
            </a:lvl2pPr>
            <a:lvl3pPr>
              <a:defRPr lang="de-DE" noProof="0" dirty="0" smtClean="0"/>
            </a:lvl3pPr>
            <a:lvl4pPr>
              <a:defRPr lang="de-DE" noProof="0" dirty="0"/>
            </a:lvl4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57" name="Inhalt 5"/>
          <p:cNvSpPr>
            <a:spLocks noGrp="1"/>
          </p:cNvSpPr>
          <p:nvPr>
            <p:ph sz="quarter" idx="46" hasCustomPrompt="1"/>
          </p:nvPr>
        </p:nvSpPr>
        <p:spPr bwMode="gray">
          <a:xfrm>
            <a:off x="6756279" y="3068286"/>
            <a:ext cx="1982058" cy="955800"/>
          </a:xfrm>
          <a:noFill/>
        </p:spPr>
        <p:txBody>
          <a:bodyPr vert="horz" lIns="108000" tIns="108000" rIns="108000" bIns="108000" rtlCol="0">
            <a:noAutofit/>
          </a:bodyPr>
          <a:lstStyle>
            <a:lvl1pPr>
              <a:defRPr lang="de-DE" noProof="0" dirty="0" smtClean="0"/>
            </a:lvl1pPr>
            <a:lvl2pPr>
              <a:defRPr lang="de-DE" noProof="0" dirty="0" smtClean="0"/>
            </a:lvl2pPr>
            <a:lvl3pPr>
              <a:defRPr lang="de-DE" noProof="0" dirty="0" smtClean="0"/>
            </a:lvl3pPr>
            <a:lvl4pPr>
              <a:defRPr lang="de-DE" noProof="0" dirty="0"/>
            </a:lvl4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49" name="Linie 1"/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406056" y="1727999"/>
            <a:ext cx="5401" cy="2295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50" name="Linie  2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2522128" y="1728000"/>
            <a:ext cx="5401" cy="2295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51" name="Linie 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4639204" y="1738800"/>
            <a:ext cx="5401" cy="2295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52" name="Linie  4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6756279" y="1728000"/>
            <a:ext cx="5401" cy="9558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0" name="Linie  5"/>
          <p:cNvSpPr>
            <a:spLocks noGrp="1"/>
          </p:cNvSpPr>
          <p:nvPr>
            <p:ph type="body" sz="quarter" idx="48" hasCustomPrompt="1"/>
          </p:nvPr>
        </p:nvSpPr>
        <p:spPr bwMode="gray">
          <a:xfrm>
            <a:off x="6756279" y="3068286"/>
            <a:ext cx="5401" cy="9558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1" name="Fußnote"/>
          <p:cNvSpPr>
            <a:spLocks noGrp="1"/>
          </p:cNvSpPr>
          <p:nvPr>
            <p:ph type="body" sz="quarter" idx="49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62" name="Quelle"/>
          <p:cNvSpPr>
            <a:spLocks noGrp="1"/>
          </p:cNvSpPr>
          <p:nvPr>
            <p:ph type="body" sz="quarter" idx="50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D4615000-C0D0-4FFD-AC08-AC7C3874FC4C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25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Nr., Überschriften mit Text, 4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44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25" name="Überschrift 1"/>
          <p:cNvSpPr>
            <a:spLocks noGrp="1"/>
          </p:cNvSpPr>
          <p:nvPr>
            <p:ph type="body" idx="1" hasCustomPrompt="1"/>
          </p:nvPr>
        </p:nvSpPr>
        <p:spPr bwMode="gray">
          <a:xfrm>
            <a:off x="405053" y="1404000"/>
            <a:ext cx="1982058" cy="540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08000" rIns="108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43" name="Überschrift 2"/>
          <p:cNvSpPr>
            <a:spLocks noGrp="1"/>
          </p:cNvSpPr>
          <p:nvPr>
            <p:ph type="body" idx="60" hasCustomPrompt="1"/>
          </p:nvPr>
        </p:nvSpPr>
        <p:spPr bwMode="gray">
          <a:xfrm>
            <a:off x="2522128" y="1404000"/>
            <a:ext cx="1982058" cy="540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08000" rIns="108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56" name="Überschrift 3"/>
          <p:cNvSpPr>
            <a:spLocks noGrp="1"/>
          </p:cNvSpPr>
          <p:nvPr>
            <p:ph type="body" idx="64" hasCustomPrompt="1"/>
          </p:nvPr>
        </p:nvSpPr>
        <p:spPr bwMode="gray">
          <a:xfrm>
            <a:off x="4639204" y="1404000"/>
            <a:ext cx="1982058" cy="540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08000" rIns="108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7" name="Überschrift 4"/>
          <p:cNvSpPr>
            <a:spLocks noGrp="1"/>
          </p:cNvSpPr>
          <p:nvPr>
            <p:ph type="body" idx="75" hasCustomPrompt="1"/>
          </p:nvPr>
        </p:nvSpPr>
        <p:spPr bwMode="gray">
          <a:xfrm>
            <a:off x="6756279" y="1404000"/>
            <a:ext cx="1982058" cy="540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08000" rIns="108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72" name="Kreis 1"/>
          <p:cNvSpPr>
            <a:spLocks noGrp="1" noChangeAspect="1"/>
          </p:cNvSpPr>
          <p:nvPr>
            <p:ph type="body" sz="quarter" idx="46" hasCustomPrompt="1"/>
          </p:nvPr>
        </p:nvSpPr>
        <p:spPr bwMode="gray">
          <a:xfrm>
            <a:off x="1922650" y="1246282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73" name="Kreis 2"/>
          <p:cNvSpPr>
            <a:spLocks noGrp="1" noChangeAspect="1"/>
          </p:cNvSpPr>
          <p:nvPr>
            <p:ph type="body" sz="quarter" idx="73" hasCustomPrompt="1"/>
          </p:nvPr>
        </p:nvSpPr>
        <p:spPr bwMode="gray">
          <a:xfrm>
            <a:off x="4032525" y="1246282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75" name="Kreis 3"/>
          <p:cNvSpPr>
            <a:spLocks noGrp="1" noChangeAspect="1"/>
          </p:cNvSpPr>
          <p:nvPr>
            <p:ph type="body" sz="quarter" idx="74" hasCustomPrompt="1"/>
          </p:nvPr>
        </p:nvSpPr>
        <p:spPr bwMode="gray">
          <a:xfrm>
            <a:off x="6142400" y="1242119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45" name="Kreis 4"/>
          <p:cNvSpPr>
            <a:spLocks noGrp="1" noChangeAspect="1"/>
          </p:cNvSpPr>
          <p:nvPr>
            <p:ph type="body" sz="quarter" idx="81" hasCustomPrompt="1"/>
          </p:nvPr>
        </p:nvSpPr>
        <p:spPr bwMode="gray">
          <a:xfrm>
            <a:off x="8252274" y="1246282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8" name="Inhalt 1"/>
          <p:cNvSpPr>
            <a:spLocks noGrp="1"/>
          </p:cNvSpPr>
          <p:nvPr>
            <p:ph sz="half" idx="2" hasCustomPrompt="1"/>
          </p:nvPr>
        </p:nvSpPr>
        <p:spPr bwMode="gray">
          <a:xfrm>
            <a:off x="405053" y="2208600"/>
            <a:ext cx="1982058" cy="540000"/>
          </a:xfrm>
          <a:noFill/>
        </p:spPr>
        <p:txBody>
          <a:bodyPr lIns="108000" tIns="0" rIns="108000" bIns="0" anchor="ctr" anchorCtr="0"/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30" name="Inhalt 2"/>
          <p:cNvSpPr>
            <a:spLocks noGrp="1"/>
          </p:cNvSpPr>
          <p:nvPr>
            <p:ph sz="half" idx="58" hasCustomPrompt="1"/>
          </p:nvPr>
        </p:nvSpPr>
        <p:spPr bwMode="gray">
          <a:xfrm>
            <a:off x="405053" y="3013200"/>
            <a:ext cx="1982058" cy="540000"/>
          </a:xfrm>
          <a:noFill/>
        </p:spPr>
        <p:txBody>
          <a:bodyPr lIns="108000" tIns="0" rIns="108000" bIns="0" anchor="ctr" anchorCtr="0"/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31" name="Inhalt 3"/>
          <p:cNvSpPr>
            <a:spLocks noGrp="1"/>
          </p:cNvSpPr>
          <p:nvPr>
            <p:ph sz="half" idx="59" hasCustomPrompt="1"/>
          </p:nvPr>
        </p:nvSpPr>
        <p:spPr bwMode="gray">
          <a:xfrm>
            <a:off x="405053" y="3817799"/>
            <a:ext cx="1982058" cy="540000"/>
          </a:xfrm>
          <a:noFill/>
        </p:spPr>
        <p:txBody>
          <a:bodyPr lIns="108000" tIns="0" rIns="108000" bIns="0" anchor="ctr" anchorCtr="0"/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48" name="Inhalt 4"/>
          <p:cNvSpPr>
            <a:spLocks noGrp="1"/>
          </p:cNvSpPr>
          <p:nvPr>
            <p:ph sz="half" idx="61" hasCustomPrompt="1"/>
          </p:nvPr>
        </p:nvSpPr>
        <p:spPr bwMode="gray">
          <a:xfrm>
            <a:off x="2522128" y="2208600"/>
            <a:ext cx="1982058" cy="540000"/>
          </a:xfrm>
          <a:noFill/>
        </p:spPr>
        <p:txBody>
          <a:bodyPr lIns="108000" tIns="0" rIns="108000" bIns="0" anchor="ctr" anchorCtr="0"/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53" name="Inhalt 5"/>
          <p:cNvSpPr>
            <a:spLocks noGrp="1"/>
          </p:cNvSpPr>
          <p:nvPr>
            <p:ph sz="half" idx="62" hasCustomPrompt="1"/>
          </p:nvPr>
        </p:nvSpPr>
        <p:spPr bwMode="gray">
          <a:xfrm>
            <a:off x="2514927" y="3013200"/>
            <a:ext cx="1982058" cy="540000"/>
          </a:xfrm>
          <a:noFill/>
        </p:spPr>
        <p:txBody>
          <a:bodyPr lIns="108000" tIns="0" rIns="108000" bIns="0" anchor="ctr" anchorCtr="0"/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54" name="Inhalt 6"/>
          <p:cNvSpPr>
            <a:spLocks noGrp="1"/>
          </p:cNvSpPr>
          <p:nvPr>
            <p:ph sz="half" idx="63" hasCustomPrompt="1"/>
          </p:nvPr>
        </p:nvSpPr>
        <p:spPr bwMode="gray">
          <a:xfrm>
            <a:off x="2522128" y="3817799"/>
            <a:ext cx="1982058" cy="540000"/>
          </a:xfrm>
          <a:noFill/>
        </p:spPr>
        <p:txBody>
          <a:bodyPr lIns="108000" tIns="0" rIns="108000" bIns="0" anchor="ctr" anchorCtr="0"/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59" name="Inhalt 7"/>
          <p:cNvSpPr>
            <a:spLocks noGrp="1"/>
          </p:cNvSpPr>
          <p:nvPr>
            <p:ph sz="half" idx="65" hasCustomPrompt="1"/>
          </p:nvPr>
        </p:nvSpPr>
        <p:spPr bwMode="gray">
          <a:xfrm>
            <a:off x="4639204" y="2208600"/>
            <a:ext cx="1982058" cy="540000"/>
          </a:xfrm>
          <a:noFill/>
        </p:spPr>
        <p:txBody>
          <a:bodyPr lIns="108000" tIns="0" rIns="108000" bIns="0" anchor="ctr" anchorCtr="0"/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64" name="Inhalt 8"/>
          <p:cNvSpPr>
            <a:spLocks noGrp="1"/>
          </p:cNvSpPr>
          <p:nvPr>
            <p:ph sz="half" idx="66" hasCustomPrompt="1"/>
          </p:nvPr>
        </p:nvSpPr>
        <p:spPr bwMode="gray">
          <a:xfrm>
            <a:off x="4624802" y="3013200"/>
            <a:ext cx="1982058" cy="540000"/>
          </a:xfrm>
          <a:noFill/>
        </p:spPr>
        <p:txBody>
          <a:bodyPr lIns="108000" tIns="0" rIns="108000" bIns="0" anchor="ctr" anchorCtr="0"/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65" name="Inhalt 9"/>
          <p:cNvSpPr>
            <a:spLocks noGrp="1"/>
          </p:cNvSpPr>
          <p:nvPr>
            <p:ph sz="half" idx="67" hasCustomPrompt="1"/>
          </p:nvPr>
        </p:nvSpPr>
        <p:spPr bwMode="gray">
          <a:xfrm>
            <a:off x="4639204" y="3817799"/>
            <a:ext cx="1982058" cy="540000"/>
          </a:xfrm>
          <a:noFill/>
        </p:spPr>
        <p:txBody>
          <a:bodyPr lIns="108000" tIns="0" rIns="108000" bIns="0" anchor="ctr" anchorCtr="0"/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38" name="Inhalt 10"/>
          <p:cNvSpPr>
            <a:spLocks noGrp="1"/>
          </p:cNvSpPr>
          <p:nvPr>
            <p:ph sz="half" idx="76" hasCustomPrompt="1"/>
          </p:nvPr>
        </p:nvSpPr>
        <p:spPr bwMode="gray">
          <a:xfrm>
            <a:off x="6756279" y="2208600"/>
            <a:ext cx="1982058" cy="540000"/>
          </a:xfrm>
          <a:noFill/>
        </p:spPr>
        <p:txBody>
          <a:bodyPr lIns="108000" tIns="0" rIns="108000" bIns="0" anchor="ctr" anchorCtr="0"/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39" name="Inhalt 11"/>
          <p:cNvSpPr>
            <a:spLocks noGrp="1"/>
          </p:cNvSpPr>
          <p:nvPr>
            <p:ph sz="half" idx="77" hasCustomPrompt="1"/>
          </p:nvPr>
        </p:nvSpPr>
        <p:spPr bwMode="gray">
          <a:xfrm>
            <a:off x="6756279" y="3013200"/>
            <a:ext cx="1982058" cy="540000"/>
          </a:xfrm>
          <a:noFill/>
        </p:spPr>
        <p:txBody>
          <a:bodyPr lIns="108000" tIns="0" rIns="108000" bIns="0" anchor="ctr" anchorCtr="0"/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40" name="Inhalt 12"/>
          <p:cNvSpPr>
            <a:spLocks noGrp="1"/>
          </p:cNvSpPr>
          <p:nvPr>
            <p:ph sz="half" idx="78" hasCustomPrompt="1"/>
          </p:nvPr>
        </p:nvSpPr>
        <p:spPr bwMode="gray">
          <a:xfrm>
            <a:off x="6756279" y="3817799"/>
            <a:ext cx="1982058" cy="540000"/>
          </a:xfrm>
          <a:noFill/>
        </p:spPr>
        <p:txBody>
          <a:bodyPr lIns="108000" tIns="0" rIns="108000" bIns="0" anchor="ctr" anchorCtr="0"/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66" name="Linie 1"/>
          <p:cNvSpPr>
            <a:spLocks noGrp="1"/>
          </p:cNvSpPr>
          <p:nvPr>
            <p:ph type="body" sz="quarter" idx="40" hasCustomPrompt="1"/>
          </p:nvPr>
        </p:nvSpPr>
        <p:spPr bwMode="gray">
          <a:xfrm rot="5400000">
            <a:off x="1393382" y="1889871"/>
            <a:ext cx="5400" cy="1982058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7" name="Linie 2"/>
          <p:cNvSpPr>
            <a:spLocks noGrp="1"/>
          </p:cNvSpPr>
          <p:nvPr>
            <p:ph type="body" sz="quarter" idx="68" hasCustomPrompt="1"/>
          </p:nvPr>
        </p:nvSpPr>
        <p:spPr bwMode="gray">
          <a:xfrm rot="5400000">
            <a:off x="1393382" y="2694471"/>
            <a:ext cx="5400" cy="1982058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8" name="Linie 3"/>
          <p:cNvSpPr>
            <a:spLocks noGrp="1"/>
          </p:cNvSpPr>
          <p:nvPr>
            <p:ph type="body" sz="quarter" idx="69" hasCustomPrompt="1"/>
          </p:nvPr>
        </p:nvSpPr>
        <p:spPr bwMode="gray">
          <a:xfrm rot="5400000">
            <a:off x="3510457" y="1889871"/>
            <a:ext cx="5400" cy="1982058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9" name="Linie 4"/>
          <p:cNvSpPr>
            <a:spLocks noGrp="1"/>
          </p:cNvSpPr>
          <p:nvPr>
            <p:ph type="body" sz="quarter" idx="70" hasCustomPrompt="1"/>
          </p:nvPr>
        </p:nvSpPr>
        <p:spPr bwMode="gray">
          <a:xfrm rot="5400000">
            <a:off x="3510457" y="2694471"/>
            <a:ext cx="5400" cy="1982058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70" name="Linie 5"/>
          <p:cNvSpPr>
            <a:spLocks noGrp="1"/>
          </p:cNvSpPr>
          <p:nvPr>
            <p:ph type="body" sz="quarter" idx="71" hasCustomPrompt="1"/>
          </p:nvPr>
        </p:nvSpPr>
        <p:spPr bwMode="gray">
          <a:xfrm rot="5400000">
            <a:off x="5627533" y="1889871"/>
            <a:ext cx="5400" cy="1982058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71" name="Linie 6"/>
          <p:cNvSpPr>
            <a:spLocks noGrp="1"/>
          </p:cNvSpPr>
          <p:nvPr>
            <p:ph type="body" sz="quarter" idx="72" hasCustomPrompt="1"/>
          </p:nvPr>
        </p:nvSpPr>
        <p:spPr bwMode="gray">
          <a:xfrm rot="5400000">
            <a:off x="5627533" y="2694471"/>
            <a:ext cx="5400" cy="1982058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41" name="Linie 7"/>
          <p:cNvSpPr>
            <a:spLocks noGrp="1"/>
          </p:cNvSpPr>
          <p:nvPr>
            <p:ph type="body" sz="quarter" idx="79" hasCustomPrompt="1"/>
          </p:nvPr>
        </p:nvSpPr>
        <p:spPr bwMode="gray">
          <a:xfrm rot="5400000">
            <a:off x="7744608" y="1889871"/>
            <a:ext cx="5400" cy="1982058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42" name="Linie 8"/>
          <p:cNvSpPr>
            <a:spLocks noGrp="1"/>
          </p:cNvSpPr>
          <p:nvPr>
            <p:ph type="body" sz="quarter" idx="80" hasCustomPrompt="1"/>
          </p:nvPr>
        </p:nvSpPr>
        <p:spPr bwMode="gray">
          <a:xfrm rot="5400000">
            <a:off x="7744608" y="2694471"/>
            <a:ext cx="5400" cy="1982058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1" name="Fußnote"/>
          <p:cNvSpPr>
            <a:spLocks noGrp="1"/>
          </p:cNvSpPr>
          <p:nvPr>
            <p:ph type="body" sz="quarter" idx="49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62" name="Quelle"/>
          <p:cNvSpPr>
            <a:spLocks noGrp="1"/>
          </p:cNvSpPr>
          <p:nvPr>
            <p:ph type="body" sz="quarter" idx="50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4935E287-47FE-4AFF-84E1-D8D7A5C971E6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847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Pfeile, Überschriften mit Text, 4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38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29" name="Pfeil 1"/>
          <p:cNvSpPr>
            <a:spLocks noGrp="1"/>
          </p:cNvSpPr>
          <p:nvPr>
            <p:ph type="body" sz="quarter" idx="51" hasCustomPrompt="1"/>
          </p:nvPr>
        </p:nvSpPr>
        <p:spPr bwMode="gray">
          <a:xfrm>
            <a:off x="406056" y="1900058"/>
            <a:ext cx="1981212" cy="472500"/>
          </a:xfrm>
          <a:prstGeom prst="homePlate">
            <a:avLst>
              <a:gd name="adj" fmla="val 3412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sz="1100" b="1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0" name="Pfeil 2"/>
          <p:cNvSpPr>
            <a:spLocks noGrp="1"/>
          </p:cNvSpPr>
          <p:nvPr>
            <p:ph type="body" sz="quarter" idx="52" hasCustomPrompt="1"/>
          </p:nvPr>
        </p:nvSpPr>
        <p:spPr bwMode="gray">
          <a:xfrm>
            <a:off x="406056" y="2396368"/>
            <a:ext cx="1982058" cy="472500"/>
          </a:xfrm>
          <a:prstGeom prst="homePlate">
            <a:avLst>
              <a:gd name="adj" fmla="val 3412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sz="1100" b="1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1" name="Pfeil 3"/>
          <p:cNvSpPr>
            <a:spLocks noGrp="1"/>
          </p:cNvSpPr>
          <p:nvPr>
            <p:ph type="body" sz="quarter" idx="53" hasCustomPrompt="1"/>
          </p:nvPr>
        </p:nvSpPr>
        <p:spPr bwMode="gray">
          <a:xfrm>
            <a:off x="406056" y="2892678"/>
            <a:ext cx="1982058" cy="472500"/>
          </a:xfrm>
          <a:prstGeom prst="homePlate">
            <a:avLst>
              <a:gd name="adj" fmla="val 3412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sz="1100" b="1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2" name="Pfeil 4"/>
          <p:cNvSpPr>
            <a:spLocks noGrp="1"/>
          </p:cNvSpPr>
          <p:nvPr>
            <p:ph type="body" sz="quarter" idx="54" hasCustomPrompt="1"/>
          </p:nvPr>
        </p:nvSpPr>
        <p:spPr bwMode="gray">
          <a:xfrm>
            <a:off x="406056" y="3388988"/>
            <a:ext cx="1982058" cy="472500"/>
          </a:xfrm>
          <a:prstGeom prst="homePlate">
            <a:avLst>
              <a:gd name="adj" fmla="val 3412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sz="1100" b="1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3" name="Pfeil 5"/>
          <p:cNvSpPr>
            <a:spLocks noGrp="1"/>
          </p:cNvSpPr>
          <p:nvPr>
            <p:ph type="body" sz="quarter" idx="55" hasCustomPrompt="1"/>
          </p:nvPr>
        </p:nvSpPr>
        <p:spPr bwMode="gray">
          <a:xfrm>
            <a:off x="406056" y="3885300"/>
            <a:ext cx="1982058" cy="472500"/>
          </a:xfrm>
          <a:prstGeom prst="homePlate">
            <a:avLst>
              <a:gd name="adj" fmla="val 3412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sz="1100" b="1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4" name="Überschrift 1"/>
          <p:cNvSpPr>
            <a:spLocks noGrp="1"/>
          </p:cNvSpPr>
          <p:nvPr>
            <p:ph type="body" idx="1" hasCustomPrompt="1"/>
          </p:nvPr>
        </p:nvSpPr>
        <p:spPr bwMode="gray">
          <a:xfrm>
            <a:off x="2522233" y="1404000"/>
            <a:ext cx="1982058" cy="4725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08000" rIns="108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5" name="Überschrift 2"/>
          <p:cNvSpPr>
            <a:spLocks noGrp="1"/>
          </p:cNvSpPr>
          <p:nvPr>
            <p:ph type="body" idx="56" hasCustomPrompt="1"/>
          </p:nvPr>
        </p:nvSpPr>
        <p:spPr bwMode="gray">
          <a:xfrm>
            <a:off x="4639256" y="1404000"/>
            <a:ext cx="1982058" cy="4725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08000" rIns="108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6" name="Überschrift 3"/>
          <p:cNvSpPr>
            <a:spLocks noGrp="1"/>
          </p:cNvSpPr>
          <p:nvPr>
            <p:ph type="body" idx="57" hasCustomPrompt="1"/>
          </p:nvPr>
        </p:nvSpPr>
        <p:spPr bwMode="gray">
          <a:xfrm>
            <a:off x="6756279" y="1404000"/>
            <a:ext cx="1982058" cy="4725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08000" rIns="108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7" name="Text 1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2522233" y="1900057"/>
            <a:ext cx="1982058" cy="472501"/>
          </a:xfrm>
          <a:noFill/>
          <a:ln w="6350" cap="sq">
            <a:noFill/>
            <a:miter lim="800000"/>
          </a:ln>
        </p:spPr>
        <p:txBody>
          <a:bodyPr lIns="108000" rIns="108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43" name="Text 2"/>
          <p:cNvSpPr>
            <a:spLocks noGrp="1"/>
          </p:cNvSpPr>
          <p:nvPr>
            <p:ph type="body" sz="quarter" idx="60" hasCustomPrompt="1"/>
          </p:nvPr>
        </p:nvSpPr>
        <p:spPr bwMode="gray">
          <a:xfrm>
            <a:off x="2522797" y="2396367"/>
            <a:ext cx="1982058" cy="472501"/>
          </a:xfrm>
          <a:noFill/>
          <a:ln w="6350" cap="sq">
            <a:noFill/>
            <a:miter lim="800000"/>
          </a:ln>
        </p:spPr>
        <p:txBody>
          <a:bodyPr lIns="108000" rIns="108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46" name="Text 3"/>
          <p:cNvSpPr>
            <a:spLocks noGrp="1"/>
          </p:cNvSpPr>
          <p:nvPr>
            <p:ph type="body" sz="quarter" idx="63" hasCustomPrompt="1"/>
          </p:nvPr>
        </p:nvSpPr>
        <p:spPr bwMode="gray">
          <a:xfrm>
            <a:off x="2522797" y="2892678"/>
            <a:ext cx="1982058" cy="472501"/>
          </a:xfrm>
          <a:noFill/>
          <a:ln w="6350">
            <a:noFill/>
          </a:ln>
        </p:spPr>
        <p:txBody>
          <a:bodyPr lIns="108000" rIns="108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49" name="Text 4"/>
          <p:cNvSpPr>
            <a:spLocks noGrp="1"/>
          </p:cNvSpPr>
          <p:nvPr>
            <p:ph type="body" sz="quarter" idx="66" hasCustomPrompt="1"/>
          </p:nvPr>
        </p:nvSpPr>
        <p:spPr bwMode="gray">
          <a:xfrm>
            <a:off x="2522797" y="3388988"/>
            <a:ext cx="1982058" cy="472501"/>
          </a:xfrm>
          <a:noFill/>
          <a:ln w="6350">
            <a:noFill/>
          </a:ln>
        </p:spPr>
        <p:txBody>
          <a:bodyPr lIns="108000" rIns="108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52" name="Text 5"/>
          <p:cNvSpPr>
            <a:spLocks noGrp="1"/>
          </p:cNvSpPr>
          <p:nvPr>
            <p:ph type="body" sz="quarter" idx="69" hasCustomPrompt="1"/>
          </p:nvPr>
        </p:nvSpPr>
        <p:spPr bwMode="gray">
          <a:xfrm>
            <a:off x="2522797" y="3885300"/>
            <a:ext cx="1982058" cy="472501"/>
          </a:xfrm>
          <a:noFill/>
          <a:ln w="6350">
            <a:noFill/>
          </a:ln>
        </p:spPr>
        <p:txBody>
          <a:bodyPr lIns="108000" rIns="108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41" name="Text 6"/>
          <p:cNvSpPr>
            <a:spLocks noGrp="1"/>
          </p:cNvSpPr>
          <p:nvPr>
            <p:ph type="body" sz="quarter" idx="58" hasCustomPrompt="1"/>
          </p:nvPr>
        </p:nvSpPr>
        <p:spPr bwMode="gray">
          <a:xfrm>
            <a:off x="4639256" y="1900057"/>
            <a:ext cx="1982058" cy="472501"/>
          </a:xfrm>
          <a:noFill/>
          <a:ln w="6350">
            <a:noFill/>
          </a:ln>
        </p:spPr>
        <p:txBody>
          <a:bodyPr lIns="108000" rIns="108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44" name="Text 7"/>
          <p:cNvSpPr>
            <a:spLocks noGrp="1"/>
          </p:cNvSpPr>
          <p:nvPr>
            <p:ph type="body" sz="quarter" idx="61" hasCustomPrompt="1"/>
          </p:nvPr>
        </p:nvSpPr>
        <p:spPr bwMode="gray">
          <a:xfrm>
            <a:off x="4639538" y="2396367"/>
            <a:ext cx="1982058" cy="472501"/>
          </a:xfrm>
          <a:noFill/>
          <a:ln w="6350">
            <a:noFill/>
          </a:ln>
        </p:spPr>
        <p:txBody>
          <a:bodyPr lIns="108000" rIns="108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47" name="Text 8"/>
          <p:cNvSpPr>
            <a:spLocks noGrp="1"/>
          </p:cNvSpPr>
          <p:nvPr>
            <p:ph type="body" sz="quarter" idx="64" hasCustomPrompt="1"/>
          </p:nvPr>
        </p:nvSpPr>
        <p:spPr bwMode="gray">
          <a:xfrm>
            <a:off x="4639538" y="2892678"/>
            <a:ext cx="1982058" cy="472501"/>
          </a:xfrm>
          <a:noFill/>
          <a:ln w="6350">
            <a:noFill/>
          </a:ln>
        </p:spPr>
        <p:txBody>
          <a:bodyPr lIns="108000" rIns="108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50" name="Text 9"/>
          <p:cNvSpPr>
            <a:spLocks noGrp="1"/>
          </p:cNvSpPr>
          <p:nvPr>
            <p:ph type="body" sz="quarter" idx="67" hasCustomPrompt="1"/>
          </p:nvPr>
        </p:nvSpPr>
        <p:spPr bwMode="gray">
          <a:xfrm>
            <a:off x="4639538" y="3388988"/>
            <a:ext cx="1982058" cy="472501"/>
          </a:xfrm>
          <a:noFill/>
          <a:ln w="6350">
            <a:noFill/>
          </a:ln>
        </p:spPr>
        <p:txBody>
          <a:bodyPr lIns="108000" rIns="108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53" name="Text 10"/>
          <p:cNvSpPr>
            <a:spLocks noGrp="1"/>
          </p:cNvSpPr>
          <p:nvPr>
            <p:ph type="body" sz="quarter" idx="70" hasCustomPrompt="1"/>
          </p:nvPr>
        </p:nvSpPr>
        <p:spPr bwMode="gray">
          <a:xfrm>
            <a:off x="4639538" y="3885300"/>
            <a:ext cx="1982058" cy="472501"/>
          </a:xfrm>
          <a:noFill/>
          <a:ln w="6350">
            <a:noFill/>
          </a:ln>
        </p:spPr>
        <p:txBody>
          <a:bodyPr lIns="108000" rIns="108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42" name="Text 11"/>
          <p:cNvSpPr>
            <a:spLocks noGrp="1"/>
          </p:cNvSpPr>
          <p:nvPr>
            <p:ph type="body" sz="quarter" idx="59" hasCustomPrompt="1"/>
          </p:nvPr>
        </p:nvSpPr>
        <p:spPr bwMode="gray">
          <a:xfrm>
            <a:off x="6756279" y="1900057"/>
            <a:ext cx="1982058" cy="472501"/>
          </a:xfrm>
          <a:noFill/>
          <a:ln w="6350">
            <a:noFill/>
          </a:ln>
        </p:spPr>
        <p:txBody>
          <a:bodyPr lIns="108000" rIns="108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45" name="Text 12"/>
          <p:cNvSpPr>
            <a:spLocks noGrp="1"/>
          </p:cNvSpPr>
          <p:nvPr>
            <p:ph type="body" sz="quarter" idx="62" hasCustomPrompt="1"/>
          </p:nvPr>
        </p:nvSpPr>
        <p:spPr bwMode="gray">
          <a:xfrm>
            <a:off x="6756279" y="2396367"/>
            <a:ext cx="1982058" cy="472501"/>
          </a:xfrm>
          <a:noFill/>
          <a:ln w="6350">
            <a:noFill/>
          </a:ln>
        </p:spPr>
        <p:txBody>
          <a:bodyPr lIns="108000" rIns="108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48" name="Text 13"/>
          <p:cNvSpPr>
            <a:spLocks noGrp="1"/>
          </p:cNvSpPr>
          <p:nvPr>
            <p:ph type="body" sz="quarter" idx="65" hasCustomPrompt="1"/>
          </p:nvPr>
        </p:nvSpPr>
        <p:spPr bwMode="gray">
          <a:xfrm>
            <a:off x="6756279" y="2892678"/>
            <a:ext cx="1982058" cy="472501"/>
          </a:xfrm>
          <a:noFill/>
          <a:ln w="6350">
            <a:noFill/>
          </a:ln>
        </p:spPr>
        <p:txBody>
          <a:bodyPr lIns="108000" rIns="108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51" name="Text 14"/>
          <p:cNvSpPr>
            <a:spLocks noGrp="1"/>
          </p:cNvSpPr>
          <p:nvPr>
            <p:ph type="body" sz="quarter" idx="68" hasCustomPrompt="1"/>
          </p:nvPr>
        </p:nvSpPr>
        <p:spPr bwMode="gray">
          <a:xfrm>
            <a:off x="6756279" y="3388988"/>
            <a:ext cx="1982058" cy="472501"/>
          </a:xfrm>
          <a:noFill/>
          <a:ln w="6350">
            <a:noFill/>
          </a:ln>
        </p:spPr>
        <p:txBody>
          <a:bodyPr lIns="108000" rIns="108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54" name="Text 15"/>
          <p:cNvSpPr>
            <a:spLocks noGrp="1"/>
          </p:cNvSpPr>
          <p:nvPr>
            <p:ph type="body" sz="quarter" idx="71" hasCustomPrompt="1"/>
          </p:nvPr>
        </p:nvSpPr>
        <p:spPr bwMode="gray">
          <a:xfrm>
            <a:off x="6756279" y="3885300"/>
            <a:ext cx="1982058" cy="472501"/>
          </a:xfrm>
          <a:noFill/>
          <a:ln w="6350">
            <a:noFill/>
          </a:ln>
        </p:spPr>
        <p:txBody>
          <a:bodyPr lIns="108000" rIns="108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56" name="Linie  1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2522233" y="1900057"/>
            <a:ext cx="5401" cy="2457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57" name="Linie  2"/>
          <p:cNvSpPr>
            <a:spLocks noGrp="1"/>
          </p:cNvSpPr>
          <p:nvPr>
            <p:ph type="body" sz="quarter" idx="72" hasCustomPrompt="1"/>
          </p:nvPr>
        </p:nvSpPr>
        <p:spPr bwMode="gray">
          <a:xfrm>
            <a:off x="4639256" y="1900057"/>
            <a:ext cx="5401" cy="2457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58" name="Linie  3"/>
          <p:cNvSpPr>
            <a:spLocks noGrp="1"/>
          </p:cNvSpPr>
          <p:nvPr>
            <p:ph type="body" sz="quarter" idx="73" hasCustomPrompt="1"/>
          </p:nvPr>
        </p:nvSpPr>
        <p:spPr bwMode="gray">
          <a:xfrm>
            <a:off x="6756279" y="1900057"/>
            <a:ext cx="5401" cy="2457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9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40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5759D078-48CA-4B41-AAB8-4EFCC9D6DA6C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412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Nr., Überschriften mit Text, 5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Pfeil 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05089" y="1407800"/>
            <a:ext cx="1692414" cy="540000"/>
          </a:xfrm>
          <a:prstGeom prst="homePlate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20" name="Pfeil 2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064591" y="1407800"/>
            <a:ext cx="1693120" cy="540000"/>
          </a:xfrm>
          <a:prstGeom prst="chevron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21" name="Pfeil 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3724799" y="1407800"/>
            <a:ext cx="1693120" cy="540000"/>
          </a:xfrm>
          <a:prstGeom prst="chevron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22" name="Pfeil 4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5385007" y="1407800"/>
            <a:ext cx="1693120" cy="540000"/>
          </a:xfrm>
          <a:prstGeom prst="chevron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23" name="Pfeil 5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7045217" y="1407800"/>
            <a:ext cx="1693120" cy="540000"/>
          </a:xfrm>
          <a:prstGeom prst="chevron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3" name="Nr. 1"/>
          <p:cNvSpPr>
            <a:spLocks noGrp="1" noChangeAspect="1"/>
          </p:cNvSpPr>
          <p:nvPr>
            <p:ph type="body" sz="quarter" idx="45" hasCustomPrompt="1"/>
          </p:nvPr>
        </p:nvSpPr>
        <p:spPr bwMode="gray">
          <a:xfrm>
            <a:off x="1597082" y="1246560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4" name="Nr. 2"/>
          <p:cNvSpPr>
            <a:spLocks noGrp="1" noChangeAspect="1"/>
          </p:cNvSpPr>
          <p:nvPr>
            <p:ph type="body" sz="quarter" idx="46" hasCustomPrompt="1"/>
          </p:nvPr>
        </p:nvSpPr>
        <p:spPr bwMode="gray">
          <a:xfrm>
            <a:off x="3255446" y="1246560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5" name="Nr. 3"/>
          <p:cNvSpPr>
            <a:spLocks noGrp="1" noChangeAspect="1"/>
          </p:cNvSpPr>
          <p:nvPr>
            <p:ph type="body" sz="quarter" idx="47" hasCustomPrompt="1"/>
          </p:nvPr>
        </p:nvSpPr>
        <p:spPr bwMode="gray">
          <a:xfrm>
            <a:off x="4915654" y="1246560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6" name="Nr. 4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6575862" y="1246560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8" name="Nr. 5"/>
          <p:cNvSpPr>
            <a:spLocks noGrp="1" noChangeAspect="1"/>
          </p:cNvSpPr>
          <p:nvPr>
            <p:ph type="body" sz="quarter" idx="49" hasCustomPrompt="1"/>
          </p:nvPr>
        </p:nvSpPr>
        <p:spPr bwMode="gray">
          <a:xfrm>
            <a:off x="8236072" y="1246560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4" name="Text 1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05089" y="2007874"/>
            <a:ext cx="1516035" cy="2349813"/>
          </a:xfrm>
          <a:prstGeom prst="rect">
            <a:avLst/>
          </a:prstGeom>
          <a:ln>
            <a:noFill/>
          </a:ln>
        </p:spPr>
        <p:txBody>
          <a:bodyPr lIns="81000" tIns="81000" rIns="81000" bIns="81000" anchor="t" anchorCtr="0"/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25" name="Text 2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2064591" y="2007874"/>
            <a:ext cx="1514897" cy="2349813"/>
          </a:xfrm>
          <a:prstGeom prst="rect">
            <a:avLst/>
          </a:prstGeom>
          <a:ln>
            <a:noFill/>
          </a:ln>
        </p:spPr>
        <p:txBody>
          <a:bodyPr lIns="81000" tIns="81000" rIns="81000" bIns="81000" anchor="t" anchorCtr="0"/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26" name="Text 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3724799" y="2007874"/>
            <a:ext cx="1514897" cy="2349813"/>
          </a:xfrm>
          <a:prstGeom prst="rect">
            <a:avLst/>
          </a:prstGeom>
          <a:ln>
            <a:noFill/>
          </a:ln>
        </p:spPr>
        <p:txBody>
          <a:bodyPr lIns="81000" tIns="81000" rIns="81000" bIns="81000" anchor="t" anchorCtr="0"/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27" name="Text 4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5385007" y="2007874"/>
            <a:ext cx="1514897" cy="2349813"/>
          </a:xfrm>
          <a:prstGeom prst="rect">
            <a:avLst/>
          </a:prstGeom>
          <a:ln>
            <a:noFill/>
          </a:ln>
        </p:spPr>
        <p:txBody>
          <a:bodyPr lIns="81000" tIns="81000" rIns="81000" bIns="81000" anchor="t" anchorCtr="0"/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28" name="Text 5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7045217" y="2007874"/>
            <a:ext cx="1514897" cy="2349813"/>
          </a:xfrm>
          <a:prstGeom prst="rect">
            <a:avLst/>
          </a:prstGeom>
          <a:ln>
            <a:noFill/>
          </a:ln>
        </p:spPr>
        <p:txBody>
          <a:bodyPr lIns="81000" tIns="81000" rIns="81000" bIns="81000" anchor="t" anchorCtr="0"/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19" name="Linie 1"/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406056" y="2008687"/>
            <a:ext cx="5401" cy="2349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9" name="Linie  2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2064590" y="2008687"/>
            <a:ext cx="5401" cy="2349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0" name="Linie  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3724799" y="2007874"/>
            <a:ext cx="5401" cy="2349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1" name="Linie  4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5385007" y="2007874"/>
            <a:ext cx="5401" cy="2349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2" name="Linie  5"/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7045217" y="2007874"/>
            <a:ext cx="5401" cy="2349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48F22657-4E79-46D3-8226-2972212CA1EA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376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b_Nr., Bild mit Text, 5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7" name="Bild 1"/>
          <p:cNvSpPr>
            <a:spLocks noGrp="1"/>
          </p:cNvSpPr>
          <p:nvPr>
            <p:ph type="pic" sz="quarter" idx="52"/>
          </p:nvPr>
        </p:nvSpPr>
        <p:spPr bwMode="gray">
          <a:xfrm>
            <a:off x="406056" y="1407800"/>
            <a:ext cx="1514897" cy="540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42" name="Bild 2"/>
          <p:cNvSpPr>
            <a:spLocks noGrp="1"/>
          </p:cNvSpPr>
          <p:nvPr>
            <p:ph type="pic" sz="quarter" idx="53"/>
          </p:nvPr>
        </p:nvSpPr>
        <p:spPr bwMode="gray">
          <a:xfrm>
            <a:off x="2065847" y="1407800"/>
            <a:ext cx="1514897" cy="540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43" name="Bild 3"/>
          <p:cNvSpPr>
            <a:spLocks noGrp="1"/>
          </p:cNvSpPr>
          <p:nvPr>
            <p:ph type="pic" sz="quarter" idx="54"/>
          </p:nvPr>
        </p:nvSpPr>
        <p:spPr bwMode="gray">
          <a:xfrm>
            <a:off x="3725638" y="1407800"/>
            <a:ext cx="1514897" cy="540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44" name="Bild 4"/>
          <p:cNvSpPr>
            <a:spLocks noGrp="1"/>
          </p:cNvSpPr>
          <p:nvPr>
            <p:ph type="pic" sz="quarter" idx="55"/>
          </p:nvPr>
        </p:nvSpPr>
        <p:spPr bwMode="gray">
          <a:xfrm>
            <a:off x="5385428" y="1407800"/>
            <a:ext cx="1514897" cy="540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45" name="Bild 5"/>
          <p:cNvSpPr>
            <a:spLocks noGrp="1"/>
          </p:cNvSpPr>
          <p:nvPr>
            <p:ph type="pic" sz="quarter" idx="56"/>
          </p:nvPr>
        </p:nvSpPr>
        <p:spPr bwMode="gray">
          <a:xfrm>
            <a:off x="7045217" y="1407800"/>
            <a:ext cx="1514897" cy="540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37" name="Pfeil 1"/>
          <p:cNvSpPr>
            <a:spLocks noGrp="1"/>
          </p:cNvSpPr>
          <p:nvPr>
            <p:ph type="body" sz="quarter" idx="50" hasCustomPrompt="1"/>
          </p:nvPr>
        </p:nvSpPr>
        <p:spPr bwMode="gray">
          <a:xfrm>
            <a:off x="406057" y="2010308"/>
            <a:ext cx="1693120" cy="540000"/>
          </a:xfrm>
          <a:prstGeom prst="homePlate">
            <a:avLst>
              <a:gd name="adj" fmla="val 34125"/>
            </a:avLst>
          </a:prstGeom>
          <a:noFill/>
          <a:ln w="6350">
            <a:solidFill>
              <a:schemeClr val="accent2"/>
            </a:solidFill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20" name="Pfeil 2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065847" y="2010308"/>
            <a:ext cx="1693120" cy="540000"/>
          </a:xfrm>
          <a:prstGeom prst="chevron">
            <a:avLst>
              <a:gd name="adj" fmla="val 34125"/>
            </a:avLst>
          </a:prstGeom>
          <a:noFill/>
          <a:ln w="6350">
            <a:solidFill>
              <a:schemeClr val="accent2"/>
            </a:solidFill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21" name="Pfeil 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3725638" y="2010308"/>
            <a:ext cx="1693120" cy="540000"/>
          </a:xfrm>
          <a:prstGeom prst="chevron">
            <a:avLst>
              <a:gd name="adj" fmla="val 34125"/>
            </a:avLst>
          </a:prstGeom>
          <a:noFill/>
          <a:ln w="6350">
            <a:solidFill>
              <a:schemeClr val="accent2"/>
            </a:solidFill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22" name="Pfeil 4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5385428" y="2010308"/>
            <a:ext cx="1693120" cy="540000"/>
          </a:xfrm>
          <a:prstGeom prst="chevron">
            <a:avLst>
              <a:gd name="adj" fmla="val 34125"/>
            </a:avLst>
          </a:prstGeom>
          <a:noFill/>
          <a:ln w="6350">
            <a:solidFill>
              <a:schemeClr val="accent2"/>
            </a:solidFill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23" name="Pfeil 5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7045217" y="2010308"/>
            <a:ext cx="1693120" cy="540000"/>
          </a:xfrm>
          <a:prstGeom prst="chevron">
            <a:avLst>
              <a:gd name="adj" fmla="val 34125"/>
            </a:avLst>
          </a:prstGeom>
          <a:noFill/>
          <a:ln w="6350">
            <a:solidFill>
              <a:schemeClr val="accent2"/>
            </a:solidFill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9" name="Nr. 1"/>
          <p:cNvSpPr>
            <a:spLocks noGrp="1" noChangeAspect="1"/>
          </p:cNvSpPr>
          <p:nvPr>
            <p:ph type="body" sz="quarter" idx="51" hasCustomPrompt="1"/>
          </p:nvPr>
        </p:nvSpPr>
        <p:spPr bwMode="gray">
          <a:xfrm>
            <a:off x="1596911" y="1849068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4" name="Nr. 2"/>
          <p:cNvSpPr>
            <a:spLocks noGrp="1" noChangeAspect="1"/>
          </p:cNvSpPr>
          <p:nvPr>
            <p:ph type="body" sz="quarter" idx="46" hasCustomPrompt="1"/>
          </p:nvPr>
        </p:nvSpPr>
        <p:spPr bwMode="gray">
          <a:xfrm>
            <a:off x="3256702" y="1849068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5" name="Nr. 3"/>
          <p:cNvSpPr>
            <a:spLocks noGrp="1" noChangeAspect="1"/>
          </p:cNvSpPr>
          <p:nvPr>
            <p:ph type="body" sz="quarter" idx="47" hasCustomPrompt="1"/>
          </p:nvPr>
        </p:nvSpPr>
        <p:spPr bwMode="gray">
          <a:xfrm>
            <a:off x="4916493" y="1849068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6" name="Nr. 4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6576283" y="1849068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8" name="Nr. 5"/>
          <p:cNvSpPr>
            <a:spLocks noGrp="1" noChangeAspect="1"/>
          </p:cNvSpPr>
          <p:nvPr>
            <p:ph type="body" sz="quarter" idx="49" hasCustomPrompt="1"/>
          </p:nvPr>
        </p:nvSpPr>
        <p:spPr bwMode="gray">
          <a:xfrm>
            <a:off x="8236072" y="1849068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4" name="Text 1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06056" y="2607333"/>
            <a:ext cx="1514897" cy="1750354"/>
          </a:xfrm>
          <a:prstGeom prst="rect">
            <a:avLst/>
          </a:prstGeom>
          <a:ln>
            <a:noFill/>
          </a:ln>
        </p:spPr>
        <p:txBody>
          <a:bodyPr lIns="81000" tIns="81000" rIns="81000" bIns="81000" anchor="t" anchorCtr="0"/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25" name="Text 2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2065847" y="2608087"/>
            <a:ext cx="1514897" cy="1749600"/>
          </a:xfrm>
          <a:prstGeom prst="rect">
            <a:avLst/>
          </a:prstGeom>
          <a:ln>
            <a:noFill/>
          </a:ln>
        </p:spPr>
        <p:txBody>
          <a:bodyPr lIns="81000" tIns="81000" rIns="81000" bIns="81000" anchor="t" anchorCtr="0"/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26" name="Text 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3725638" y="2607333"/>
            <a:ext cx="1514897" cy="1750354"/>
          </a:xfrm>
          <a:prstGeom prst="rect">
            <a:avLst/>
          </a:prstGeom>
          <a:ln>
            <a:noFill/>
          </a:ln>
        </p:spPr>
        <p:txBody>
          <a:bodyPr lIns="81000" tIns="81000" rIns="81000" bIns="81000" anchor="t" anchorCtr="0"/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27" name="Text 4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5385428" y="2607333"/>
            <a:ext cx="1514897" cy="1750354"/>
          </a:xfrm>
          <a:prstGeom prst="rect">
            <a:avLst/>
          </a:prstGeom>
          <a:ln>
            <a:noFill/>
          </a:ln>
        </p:spPr>
        <p:txBody>
          <a:bodyPr lIns="81000" tIns="81000" rIns="81000" bIns="81000" anchor="t" anchorCtr="0"/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28" name="Text 5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7045217" y="2607333"/>
            <a:ext cx="1514897" cy="1750354"/>
          </a:xfrm>
          <a:prstGeom prst="rect">
            <a:avLst/>
          </a:prstGeom>
          <a:ln>
            <a:noFill/>
          </a:ln>
        </p:spPr>
        <p:txBody>
          <a:bodyPr lIns="81000" tIns="81000" rIns="81000" bIns="81000" anchor="t" anchorCtr="0"/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19" name="Linie 1"/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406056" y="2608087"/>
            <a:ext cx="5401" cy="17496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9" name="Linie  2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2065847" y="2608087"/>
            <a:ext cx="5401" cy="17496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0" name="Linie  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3725637" y="2608087"/>
            <a:ext cx="5401" cy="17496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1" name="Linie  4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5385428" y="2608087"/>
            <a:ext cx="5401" cy="17496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2" name="Linie  5"/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7045217" y="2608087"/>
            <a:ext cx="5401" cy="17496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0B4B9571-13CD-430D-8BA5-E3C174FEF69C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987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b_Nr., Überschriften mit Text, 5er - Var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26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27" name="Pfeil 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05089" y="1407800"/>
            <a:ext cx="1692414" cy="540000"/>
          </a:xfrm>
          <a:prstGeom prst="homePlate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28" name="Pfeil 2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064591" y="1407800"/>
            <a:ext cx="1693120" cy="540000"/>
          </a:xfrm>
          <a:prstGeom prst="chevron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29" name="Pfeil 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3724799" y="1407800"/>
            <a:ext cx="1693120" cy="540000"/>
          </a:xfrm>
          <a:prstGeom prst="chevron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0" name="Pfeil 4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5385007" y="1407800"/>
            <a:ext cx="1693120" cy="540000"/>
          </a:xfrm>
          <a:prstGeom prst="chevron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1" name="Pfeil 5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7045217" y="1407800"/>
            <a:ext cx="1693120" cy="540000"/>
          </a:xfrm>
          <a:prstGeom prst="chevron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2" name="Nr. 1"/>
          <p:cNvSpPr>
            <a:spLocks noGrp="1" noChangeAspect="1"/>
          </p:cNvSpPr>
          <p:nvPr>
            <p:ph type="body" sz="quarter" idx="45" hasCustomPrompt="1"/>
          </p:nvPr>
        </p:nvSpPr>
        <p:spPr bwMode="gray">
          <a:xfrm>
            <a:off x="1597082" y="1247400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7" name="Nr. 2"/>
          <p:cNvSpPr>
            <a:spLocks noGrp="1" noChangeAspect="1"/>
          </p:cNvSpPr>
          <p:nvPr>
            <p:ph type="body" sz="quarter" idx="46" hasCustomPrompt="1"/>
          </p:nvPr>
        </p:nvSpPr>
        <p:spPr bwMode="gray">
          <a:xfrm>
            <a:off x="3255446" y="1246560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9" name="Nr. 3"/>
          <p:cNvSpPr>
            <a:spLocks noGrp="1" noChangeAspect="1"/>
          </p:cNvSpPr>
          <p:nvPr>
            <p:ph type="body" sz="quarter" idx="47" hasCustomPrompt="1"/>
          </p:nvPr>
        </p:nvSpPr>
        <p:spPr bwMode="gray">
          <a:xfrm>
            <a:off x="4915654" y="1246560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41" name="Nr. 4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6575862" y="1246560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42" name="Nr. 5"/>
          <p:cNvSpPr>
            <a:spLocks noGrp="1" noChangeAspect="1"/>
          </p:cNvSpPr>
          <p:nvPr>
            <p:ph type="body" sz="quarter" idx="49" hasCustomPrompt="1"/>
          </p:nvPr>
        </p:nvSpPr>
        <p:spPr bwMode="gray">
          <a:xfrm>
            <a:off x="8236072" y="1246560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58" name="Kreis"/>
          <p:cNvSpPr>
            <a:spLocks noGrp="1" noChangeAspect="1"/>
          </p:cNvSpPr>
          <p:nvPr>
            <p:ph type="body" sz="quarter" idx="50"/>
          </p:nvPr>
        </p:nvSpPr>
        <p:spPr bwMode="gray">
          <a:xfrm>
            <a:off x="554507" y="2575281"/>
            <a:ext cx="1216053" cy="1215000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2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59" name="Linie"/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2064589" y="2264781"/>
            <a:ext cx="5401" cy="1836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44" name="Text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2064589" y="2007874"/>
            <a:ext cx="6488945" cy="2349813"/>
          </a:xfrm>
          <a:prstGeom prst="rect">
            <a:avLst/>
          </a:prstGeom>
          <a:ln>
            <a:noFill/>
          </a:ln>
        </p:spPr>
        <p:txBody>
          <a:bodyPr lIns="81000" tIns="81000" rIns="81000" bIns="81000" anchor="ctr" anchorCtr="0"/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53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54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55" name="Foliennummer"/>
          <p:cNvSpPr>
            <a:spLocks noGrp="1"/>
          </p:cNvSpPr>
          <p:nvPr>
            <p:ph type="sldNum" sz="quarter" idx="12"/>
          </p:nvPr>
        </p:nvSpPr>
        <p:spPr bwMode="gray">
          <a:xfrm>
            <a:off x="405053" y="4873024"/>
            <a:ext cx="675088" cy="135000"/>
          </a:xfrm>
        </p:spPr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6" name="Fußzeile"/>
          <p:cNvSpPr>
            <a:spLocks noGrp="1"/>
          </p:cNvSpPr>
          <p:nvPr>
            <p:ph type="ftr" sz="quarter" idx="11"/>
          </p:nvPr>
        </p:nvSpPr>
        <p:spPr bwMode="gray">
          <a:xfrm>
            <a:off x="5003387" y="4873024"/>
            <a:ext cx="3079170" cy="135000"/>
          </a:xfrm>
        </p:spPr>
        <p:txBody>
          <a:bodyPr/>
          <a:lstStyle/>
          <a:p>
            <a:endParaRPr lang="de-DE"/>
          </a:p>
        </p:txBody>
      </p:sp>
      <p:sp>
        <p:nvSpPr>
          <p:cNvPr id="57" name="Datum"/>
          <p:cNvSpPr>
            <a:spLocks noGrp="1"/>
          </p:cNvSpPr>
          <p:nvPr>
            <p:ph type="dt" sz="half" idx="10"/>
          </p:nvPr>
        </p:nvSpPr>
        <p:spPr bwMode="gray">
          <a:xfrm>
            <a:off x="8205666" y="4873024"/>
            <a:ext cx="532672" cy="135000"/>
          </a:xfrm>
        </p:spPr>
        <p:txBody>
          <a:bodyPr/>
          <a:lstStyle/>
          <a:p>
            <a:fld id="{28F996E5-05E6-47F9-85DC-2CBEB38E98AE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491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b_Proz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1" name="Text 1"/>
          <p:cNvSpPr>
            <a:spLocks noGrp="1"/>
          </p:cNvSpPr>
          <p:nvPr>
            <p:ph type="body" sz="quarter" idx="59" hasCustomPrompt="1"/>
          </p:nvPr>
        </p:nvSpPr>
        <p:spPr bwMode="gray">
          <a:xfrm>
            <a:off x="896517" y="1572207"/>
            <a:ext cx="1579706" cy="7317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vert="horz" lIns="81000" tIns="324000" rIns="81000" bIns="81000" rtlCol="0">
            <a:noAutofit/>
          </a:bodyPr>
          <a:lstStyle>
            <a:lvl1pPr algn="ctr">
              <a:defRPr lang="de-DE" sz="900" smtClean="0"/>
            </a:lvl1pPr>
            <a:lvl2pPr>
              <a:defRPr lang="de-DE" smtClean="0"/>
            </a:lvl2pPr>
            <a:lvl3pPr>
              <a:defRPr lang="de-DE" sz="900" smtClean="0"/>
            </a:lvl3pPr>
            <a:lvl4pPr>
              <a:defRPr lang="de-DE" sz="800" smtClean="0"/>
            </a:lvl4pPr>
            <a:lvl5pPr>
              <a:defRPr lang="de-DE" sz="800"/>
            </a:lvl5pPr>
          </a:lstStyle>
          <a:p>
            <a:pPr marL="0" lvl="0" indent="0">
              <a:buNone/>
            </a:pPr>
            <a:r>
              <a:rPr lang="de-DE" noProof="0" dirty="0"/>
              <a:t>Hier können Sie erklärende Texte platzieren.</a:t>
            </a:r>
          </a:p>
        </p:txBody>
      </p:sp>
      <p:sp>
        <p:nvSpPr>
          <p:cNvPr id="78" name="Text 2"/>
          <p:cNvSpPr>
            <a:spLocks noGrp="1"/>
          </p:cNvSpPr>
          <p:nvPr>
            <p:ph type="body" sz="quarter" idx="60" hasCustomPrompt="1"/>
          </p:nvPr>
        </p:nvSpPr>
        <p:spPr bwMode="gray">
          <a:xfrm>
            <a:off x="3781842" y="1572207"/>
            <a:ext cx="1579706" cy="7317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vert="horz" lIns="81000" tIns="324000" rIns="81000" bIns="81000" rtlCol="0">
            <a:noAutofit/>
          </a:bodyPr>
          <a:lstStyle>
            <a:lvl1pPr algn="ctr">
              <a:defRPr lang="de-DE" sz="900" smtClean="0"/>
            </a:lvl1pPr>
            <a:lvl2pPr>
              <a:defRPr lang="de-DE" smtClean="0"/>
            </a:lvl2pPr>
            <a:lvl3pPr>
              <a:defRPr lang="de-DE" sz="900" smtClean="0"/>
            </a:lvl3pPr>
            <a:lvl4pPr>
              <a:defRPr lang="de-DE" sz="800" smtClean="0"/>
            </a:lvl4pPr>
            <a:lvl5pPr>
              <a:defRPr lang="de-DE" sz="800"/>
            </a:lvl5pPr>
          </a:lstStyle>
          <a:p>
            <a:pPr marL="0" lvl="0" indent="0">
              <a:buNone/>
            </a:pPr>
            <a:r>
              <a:rPr lang="de-DE" noProof="0" dirty="0"/>
              <a:t>Hier können Sie erklärende Texte platzieren.</a:t>
            </a:r>
          </a:p>
        </p:txBody>
      </p:sp>
      <p:sp>
        <p:nvSpPr>
          <p:cNvPr id="69" name="Text 3"/>
          <p:cNvSpPr>
            <a:spLocks noGrp="1"/>
          </p:cNvSpPr>
          <p:nvPr>
            <p:ph type="body" sz="quarter" idx="61" hasCustomPrompt="1"/>
          </p:nvPr>
        </p:nvSpPr>
        <p:spPr bwMode="gray">
          <a:xfrm>
            <a:off x="6667168" y="1572207"/>
            <a:ext cx="1579706" cy="7317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vert="horz" lIns="81000" tIns="324000" rIns="81000" bIns="81000" rtlCol="0">
            <a:noAutofit/>
          </a:bodyPr>
          <a:lstStyle>
            <a:lvl1pPr algn="ctr">
              <a:defRPr lang="de-DE" sz="900" smtClean="0"/>
            </a:lvl1pPr>
            <a:lvl2pPr>
              <a:defRPr lang="de-DE" smtClean="0"/>
            </a:lvl2pPr>
            <a:lvl3pPr>
              <a:defRPr lang="de-DE" sz="900" smtClean="0"/>
            </a:lvl3pPr>
            <a:lvl4pPr>
              <a:defRPr lang="de-DE" sz="800" smtClean="0"/>
            </a:lvl4pPr>
            <a:lvl5pPr>
              <a:defRPr lang="de-DE" sz="800"/>
            </a:lvl5pPr>
          </a:lstStyle>
          <a:p>
            <a:pPr marL="0" lvl="0" indent="0">
              <a:buNone/>
            </a:pPr>
            <a:r>
              <a:rPr lang="de-DE" noProof="0" dirty="0"/>
              <a:t>Hier können Sie erklärende Texte platzieren.</a:t>
            </a:r>
          </a:p>
        </p:txBody>
      </p:sp>
      <p:sp>
        <p:nvSpPr>
          <p:cNvPr id="85" name="Text 4"/>
          <p:cNvSpPr>
            <a:spLocks noGrp="1"/>
          </p:cNvSpPr>
          <p:nvPr>
            <p:ph type="body" sz="quarter" idx="68" hasCustomPrompt="1"/>
          </p:nvPr>
        </p:nvSpPr>
        <p:spPr bwMode="gray">
          <a:xfrm>
            <a:off x="896517" y="2545029"/>
            <a:ext cx="1579706" cy="7317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vert="horz" lIns="81000" tIns="324000" rIns="81000" bIns="81000" rtlCol="0">
            <a:noAutofit/>
          </a:bodyPr>
          <a:lstStyle>
            <a:lvl1pPr algn="ctr">
              <a:defRPr lang="de-DE" sz="900" smtClean="0"/>
            </a:lvl1pPr>
            <a:lvl2pPr>
              <a:defRPr lang="de-DE" smtClean="0"/>
            </a:lvl2pPr>
            <a:lvl3pPr>
              <a:defRPr lang="de-DE" sz="900" smtClean="0"/>
            </a:lvl3pPr>
            <a:lvl4pPr>
              <a:defRPr lang="de-DE" sz="800" smtClean="0"/>
            </a:lvl4pPr>
            <a:lvl5pPr>
              <a:defRPr lang="de-DE" sz="800"/>
            </a:lvl5pPr>
          </a:lstStyle>
          <a:p>
            <a:pPr marL="0" lvl="0" indent="0">
              <a:buNone/>
            </a:pPr>
            <a:r>
              <a:rPr lang="de-DE" noProof="0" dirty="0"/>
              <a:t>Hier können Sie erklärende Texte platzieren.</a:t>
            </a:r>
          </a:p>
        </p:txBody>
      </p:sp>
      <p:sp>
        <p:nvSpPr>
          <p:cNvPr id="81" name="Text 5"/>
          <p:cNvSpPr>
            <a:spLocks noGrp="1"/>
          </p:cNvSpPr>
          <p:nvPr>
            <p:ph type="body" sz="quarter" idx="64" hasCustomPrompt="1"/>
          </p:nvPr>
        </p:nvSpPr>
        <p:spPr bwMode="gray">
          <a:xfrm>
            <a:off x="3781842" y="2545029"/>
            <a:ext cx="1579706" cy="7317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vert="horz" lIns="81000" tIns="324000" rIns="81000" bIns="81000" rtlCol="0">
            <a:noAutofit/>
          </a:bodyPr>
          <a:lstStyle>
            <a:lvl1pPr algn="ctr">
              <a:defRPr lang="de-DE" sz="900" smtClean="0"/>
            </a:lvl1pPr>
            <a:lvl2pPr>
              <a:defRPr lang="de-DE" smtClean="0"/>
            </a:lvl2pPr>
            <a:lvl3pPr>
              <a:defRPr lang="de-DE" sz="900" smtClean="0"/>
            </a:lvl3pPr>
            <a:lvl4pPr>
              <a:defRPr lang="de-DE" sz="800" smtClean="0"/>
            </a:lvl4pPr>
            <a:lvl5pPr>
              <a:defRPr lang="de-DE" sz="800"/>
            </a:lvl5pPr>
          </a:lstStyle>
          <a:p>
            <a:pPr marL="0" lvl="0" indent="0">
              <a:buNone/>
            </a:pPr>
            <a:r>
              <a:rPr lang="de-DE" noProof="0" dirty="0"/>
              <a:t>Hier können Sie erklärende Texte platzieren.</a:t>
            </a:r>
          </a:p>
        </p:txBody>
      </p:sp>
      <p:sp>
        <p:nvSpPr>
          <p:cNvPr id="86" name="Text 6"/>
          <p:cNvSpPr>
            <a:spLocks noGrp="1"/>
          </p:cNvSpPr>
          <p:nvPr>
            <p:ph type="body" sz="quarter" idx="69" hasCustomPrompt="1"/>
          </p:nvPr>
        </p:nvSpPr>
        <p:spPr bwMode="gray">
          <a:xfrm>
            <a:off x="6667168" y="2545029"/>
            <a:ext cx="1579706" cy="7317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vert="horz" lIns="81000" tIns="324000" rIns="81000" bIns="81000" rtlCol="0">
            <a:noAutofit/>
          </a:bodyPr>
          <a:lstStyle>
            <a:lvl1pPr algn="ctr">
              <a:defRPr lang="de-DE" sz="900" smtClean="0"/>
            </a:lvl1pPr>
            <a:lvl2pPr>
              <a:defRPr lang="de-DE" smtClean="0"/>
            </a:lvl2pPr>
            <a:lvl3pPr>
              <a:defRPr lang="de-DE" sz="900" smtClean="0"/>
            </a:lvl3pPr>
            <a:lvl4pPr>
              <a:defRPr lang="de-DE" sz="800" smtClean="0"/>
            </a:lvl4pPr>
            <a:lvl5pPr>
              <a:defRPr lang="de-DE" sz="800"/>
            </a:lvl5pPr>
          </a:lstStyle>
          <a:p>
            <a:pPr marL="0" lvl="0" indent="0">
              <a:buNone/>
            </a:pPr>
            <a:r>
              <a:rPr lang="de-DE" noProof="0" dirty="0"/>
              <a:t>Hier können Sie erklärende Texte platzieren.</a:t>
            </a:r>
          </a:p>
        </p:txBody>
      </p:sp>
      <p:sp>
        <p:nvSpPr>
          <p:cNvPr id="88" name="Text 7"/>
          <p:cNvSpPr>
            <a:spLocks noGrp="1"/>
          </p:cNvSpPr>
          <p:nvPr>
            <p:ph type="body" sz="quarter" idx="71" hasCustomPrompt="1"/>
          </p:nvPr>
        </p:nvSpPr>
        <p:spPr bwMode="gray">
          <a:xfrm>
            <a:off x="896517" y="3626100"/>
            <a:ext cx="1579706" cy="7317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vert="horz" lIns="81000" tIns="324000" rIns="81000" bIns="81000" rtlCol="0">
            <a:noAutofit/>
          </a:bodyPr>
          <a:lstStyle>
            <a:lvl1pPr algn="ctr">
              <a:defRPr lang="de-DE" sz="900" smtClean="0"/>
            </a:lvl1pPr>
            <a:lvl2pPr>
              <a:defRPr lang="de-DE" smtClean="0"/>
            </a:lvl2pPr>
            <a:lvl3pPr>
              <a:defRPr lang="de-DE" sz="900" smtClean="0"/>
            </a:lvl3pPr>
            <a:lvl4pPr>
              <a:defRPr lang="de-DE" sz="800" smtClean="0"/>
            </a:lvl4pPr>
            <a:lvl5pPr>
              <a:defRPr lang="de-DE" sz="800"/>
            </a:lvl5pPr>
          </a:lstStyle>
          <a:p>
            <a:pPr marL="0" lvl="0" indent="0">
              <a:buNone/>
            </a:pPr>
            <a:r>
              <a:rPr lang="de-DE" noProof="0" dirty="0"/>
              <a:t>Hier können Sie erklärende Texte platzieren.</a:t>
            </a:r>
          </a:p>
        </p:txBody>
      </p:sp>
      <p:sp>
        <p:nvSpPr>
          <p:cNvPr id="87" name="Text 8"/>
          <p:cNvSpPr>
            <a:spLocks noGrp="1"/>
          </p:cNvSpPr>
          <p:nvPr>
            <p:ph type="body" sz="quarter" idx="70" hasCustomPrompt="1"/>
          </p:nvPr>
        </p:nvSpPr>
        <p:spPr bwMode="gray">
          <a:xfrm>
            <a:off x="3781842" y="3626100"/>
            <a:ext cx="1579706" cy="7317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vert="horz" lIns="81000" tIns="324000" rIns="81000" bIns="81000" rtlCol="0">
            <a:noAutofit/>
          </a:bodyPr>
          <a:lstStyle>
            <a:lvl1pPr algn="ctr">
              <a:defRPr lang="de-DE" sz="900" smtClean="0"/>
            </a:lvl1pPr>
            <a:lvl2pPr>
              <a:defRPr lang="de-DE" smtClean="0"/>
            </a:lvl2pPr>
            <a:lvl3pPr>
              <a:defRPr lang="de-DE" sz="900" smtClean="0"/>
            </a:lvl3pPr>
            <a:lvl4pPr>
              <a:defRPr lang="de-DE" sz="800" smtClean="0"/>
            </a:lvl4pPr>
            <a:lvl5pPr>
              <a:defRPr lang="de-DE" sz="800"/>
            </a:lvl5pPr>
          </a:lstStyle>
          <a:p>
            <a:pPr marL="0" lvl="0" indent="0">
              <a:buNone/>
            </a:pPr>
            <a:r>
              <a:rPr lang="de-DE" noProof="0" dirty="0"/>
              <a:t>Hier können Sie erklärende Texte platzieren.</a:t>
            </a:r>
          </a:p>
        </p:txBody>
      </p:sp>
      <p:sp>
        <p:nvSpPr>
          <p:cNvPr id="89" name="Text 9"/>
          <p:cNvSpPr>
            <a:spLocks noGrp="1"/>
          </p:cNvSpPr>
          <p:nvPr>
            <p:ph type="body" sz="quarter" idx="72" hasCustomPrompt="1"/>
          </p:nvPr>
        </p:nvSpPr>
        <p:spPr bwMode="gray">
          <a:xfrm>
            <a:off x="6667168" y="3626100"/>
            <a:ext cx="1579706" cy="7317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vert="horz" lIns="81000" tIns="324000" rIns="81000" bIns="81000" rtlCol="0">
            <a:noAutofit/>
          </a:bodyPr>
          <a:lstStyle>
            <a:lvl1pPr algn="ctr">
              <a:defRPr lang="de-DE" sz="900" smtClean="0"/>
            </a:lvl1pPr>
            <a:lvl2pPr>
              <a:defRPr lang="de-DE" smtClean="0"/>
            </a:lvl2pPr>
            <a:lvl3pPr>
              <a:defRPr lang="de-DE" sz="900" smtClean="0"/>
            </a:lvl3pPr>
            <a:lvl4pPr>
              <a:defRPr lang="de-DE" sz="800" smtClean="0"/>
            </a:lvl4pPr>
            <a:lvl5pPr>
              <a:defRPr lang="de-DE" sz="800"/>
            </a:lvl5pPr>
          </a:lstStyle>
          <a:p>
            <a:pPr marL="0" lvl="0" indent="0">
              <a:buNone/>
            </a:pPr>
            <a:r>
              <a:rPr lang="de-DE" noProof="0" dirty="0"/>
              <a:t>Hier können Sie erklärende Texte platzieren.</a:t>
            </a:r>
          </a:p>
        </p:txBody>
      </p:sp>
      <p:sp>
        <p:nvSpPr>
          <p:cNvPr id="39" name="Nr. 1"/>
          <p:cNvSpPr>
            <a:spLocks noGrp="1" noChangeAspect="1"/>
          </p:cNvSpPr>
          <p:nvPr>
            <p:ph type="body" sz="quarter" idx="51" hasCustomPrompt="1"/>
          </p:nvPr>
        </p:nvSpPr>
        <p:spPr bwMode="gray">
          <a:xfrm>
            <a:off x="1416335" y="1309068"/>
            <a:ext cx="540070" cy="539603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4" name="Nr. 2"/>
          <p:cNvSpPr>
            <a:spLocks noGrp="1" noChangeAspect="1"/>
          </p:cNvSpPr>
          <p:nvPr>
            <p:ph type="body" sz="quarter" idx="46" hasCustomPrompt="1"/>
          </p:nvPr>
        </p:nvSpPr>
        <p:spPr bwMode="gray">
          <a:xfrm>
            <a:off x="4409979" y="1410326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5" name="Nr. 3"/>
          <p:cNvSpPr>
            <a:spLocks noGrp="1" noChangeAspect="1"/>
          </p:cNvSpPr>
          <p:nvPr>
            <p:ph type="body" sz="quarter" idx="47" hasCustomPrompt="1"/>
          </p:nvPr>
        </p:nvSpPr>
        <p:spPr bwMode="gray">
          <a:xfrm>
            <a:off x="7295000" y="1410326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6" name="Nr. 4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1524349" y="2387731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8" name="Nr. 5"/>
          <p:cNvSpPr>
            <a:spLocks noGrp="1" noChangeAspect="1"/>
          </p:cNvSpPr>
          <p:nvPr>
            <p:ph type="body" sz="quarter" idx="49" hasCustomPrompt="1"/>
          </p:nvPr>
        </p:nvSpPr>
        <p:spPr bwMode="gray">
          <a:xfrm>
            <a:off x="4409674" y="2387731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63" name="Nr. 6"/>
          <p:cNvSpPr>
            <a:spLocks noGrp="1" noChangeAspect="1"/>
          </p:cNvSpPr>
          <p:nvPr>
            <p:ph type="body" sz="quarter" idx="54" hasCustomPrompt="1"/>
          </p:nvPr>
        </p:nvSpPr>
        <p:spPr bwMode="gray">
          <a:xfrm>
            <a:off x="7295000" y="2387731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64" name="Nr. 7"/>
          <p:cNvSpPr>
            <a:spLocks noGrp="1" noChangeAspect="1"/>
          </p:cNvSpPr>
          <p:nvPr>
            <p:ph type="body" sz="quarter" idx="55" hasCustomPrompt="1"/>
          </p:nvPr>
        </p:nvSpPr>
        <p:spPr bwMode="gray">
          <a:xfrm>
            <a:off x="1524349" y="3464219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65" name="Nr. 8"/>
          <p:cNvSpPr>
            <a:spLocks noGrp="1" noChangeAspect="1"/>
          </p:cNvSpPr>
          <p:nvPr>
            <p:ph type="body" sz="quarter" idx="56" hasCustomPrompt="1"/>
          </p:nvPr>
        </p:nvSpPr>
        <p:spPr bwMode="gray">
          <a:xfrm>
            <a:off x="4409674" y="3464219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90" name="Nr. 9"/>
          <p:cNvSpPr>
            <a:spLocks noGrp="1" noChangeAspect="1"/>
          </p:cNvSpPr>
          <p:nvPr>
            <p:ph type="body" sz="quarter" idx="73" hasCustomPrompt="1"/>
          </p:nvPr>
        </p:nvSpPr>
        <p:spPr bwMode="gray">
          <a:xfrm>
            <a:off x="7186986" y="3348166"/>
            <a:ext cx="540070" cy="539603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cxnSp>
        <p:nvCxnSpPr>
          <p:cNvPr id="13" name="Pfeil 1"/>
          <p:cNvCxnSpPr>
            <a:endCxn id="11" idx="1"/>
          </p:cNvCxnSpPr>
          <p:nvPr/>
        </p:nvCxnSpPr>
        <p:spPr bwMode="gray">
          <a:xfrm>
            <a:off x="0" y="1938057"/>
            <a:ext cx="896517" cy="0"/>
          </a:xfrm>
          <a:prstGeom prst="straightConnector1">
            <a:avLst/>
          </a:prstGeom>
          <a:ln w="6350">
            <a:solidFill>
              <a:schemeClr val="accent2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feil 2"/>
          <p:cNvCxnSpPr>
            <a:stCxn id="11" idx="3"/>
            <a:endCxn id="78" idx="1"/>
          </p:cNvCxnSpPr>
          <p:nvPr/>
        </p:nvCxnSpPr>
        <p:spPr bwMode="gray">
          <a:xfrm>
            <a:off x="2476222" y="1938057"/>
            <a:ext cx="1305620" cy="0"/>
          </a:xfrm>
          <a:prstGeom prst="straightConnector1">
            <a:avLst/>
          </a:prstGeom>
          <a:ln w="6350">
            <a:solidFill>
              <a:schemeClr val="accent2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feil 3"/>
          <p:cNvCxnSpPr>
            <a:stCxn id="78" idx="3"/>
            <a:endCxn id="69" idx="1"/>
          </p:cNvCxnSpPr>
          <p:nvPr/>
        </p:nvCxnSpPr>
        <p:spPr bwMode="gray">
          <a:xfrm>
            <a:off x="5361548" y="1938057"/>
            <a:ext cx="1305620" cy="0"/>
          </a:xfrm>
          <a:prstGeom prst="straightConnector1">
            <a:avLst/>
          </a:prstGeom>
          <a:ln w="6350">
            <a:solidFill>
              <a:schemeClr val="accent2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Pfeil 4"/>
          <p:cNvCxnSpPr>
            <a:stCxn id="69" idx="3"/>
            <a:endCxn id="86" idx="3"/>
          </p:cNvCxnSpPr>
          <p:nvPr/>
        </p:nvCxnSpPr>
        <p:spPr bwMode="gray">
          <a:xfrm>
            <a:off x="8246874" y="1938057"/>
            <a:ext cx="9526" cy="972822"/>
          </a:xfrm>
          <a:prstGeom prst="bentConnector3">
            <a:avLst>
              <a:gd name="adj1" fmla="val 1800000"/>
            </a:avLst>
          </a:prstGeom>
          <a:ln w="6350">
            <a:solidFill>
              <a:schemeClr val="accent2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Pfeil 5"/>
          <p:cNvCxnSpPr>
            <a:stCxn id="86" idx="1"/>
            <a:endCxn id="81" idx="3"/>
          </p:cNvCxnSpPr>
          <p:nvPr/>
        </p:nvCxnSpPr>
        <p:spPr bwMode="gray">
          <a:xfrm flipH="1">
            <a:off x="5361548" y="2910879"/>
            <a:ext cx="1305620" cy="0"/>
          </a:xfrm>
          <a:prstGeom prst="straightConnector1">
            <a:avLst/>
          </a:prstGeom>
          <a:ln w="6350">
            <a:solidFill>
              <a:schemeClr val="accent2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Pfeil 6"/>
          <p:cNvCxnSpPr>
            <a:stCxn id="81" idx="1"/>
            <a:endCxn id="85" idx="3"/>
          </p:cNvCxnSpPr>
          <p:nvPr/>
        </p:nvCxnSpPr>
        <p:spPr bwMode="gray">
          <a:xfrm flipH="1">
            <a:off x="2476222" y="2910879"/>
            <a:ext cx="1305620" cy="0"/>
          </a:xfrm>
          <a:prstGeom prst="straightConnector1">
            <a:avLst/>
          </a:prstGeom>
          <a:ln w="6350">
            <a:solidFill>
              <a:schemeClr val="accent2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Pfeil 7"/>
          <p:cNvCxnSpPr>
            <a:stCxn id="85" idx="1"/>
            <a:endCxn id="88" idx="1"/>
          </p:cNvCxnSpPr>
          <p:nvPr/>
        </p:nvCxnSpPr>
        <p:spPr bwMode="gray">
          <a:xfrm rot="10800000" flipV="1">
            <a:off x="896517" y="2910879"/>
            <a:ext cx="9526" cy="1081071"/>
          </a:xfrm>
          <a:prstGeom prst="bentConnector3">
            <a:avLst>
              <a:gd name="adj1" fmla="val 1800000"/>
            </a:avLst>
          </a:prstGeom>
          <a:ln w="6350">
            <a:solidFill>
              <a:schemeClr val="accent2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Pfeil 8"/>
          <p:cNvCxnSpPr>
            <a:stCxn id="88" idx="3"/>
            <a:endCxn id="87" idx="1"/>
          </p:cNvCxnSpPr>
          <p:nvPr/>
        </p:nvCxnSpPr>
        <p:spPr bwMode="gray">
          <a:xfrm>
            <a:off x="2476222" y="3991950"/>
            <a:ext cx="1305620" cy="0"/>
          </a:xfrm>
          <a:prstGeom prst="straightConnector1">
            <a:avLst/>
          </a:prstGeom>
          <a:ln w="6350">
            <a:solidFill>
              <a:schemeClr val="accent2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Pfeil 9"/>
          <p:cNvCxnSpPr>
            <a:stCxn id="87" idx="3"/>
            <a:endCxn id="89" idx="1"/>
          </p:cNvCxnSpPr>
          <p:nvPr/>
        </p:nvCxnSpPr>
        <p:spPr bwMode="gray">
          <a:xfrm>
            <a:off x="5361548" y="3991950"/>
            <a:ext cx="1305620" cy="0"/>
          </a:xfrm>
          <a:prstGeom prst="straightConnector1">
            <a:avLst/>
          </a:prstGeom>
          <a:ln w="6350">
            <a:solidFill>
              <a:schemeClr val="accent2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D47971CD-6AC7-4B3E-AD02-24582E5856AA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416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b_Prozess, 5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3" y="975330"/>
            <a:ext cx="8333285" cy="189028"/>
          </a:xfrm>
        </p:spPr>
        <p:txBody>
          <a:bodyPr rIns="864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Pfeil 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06057" y="2340900"/>
            <a:ext cx="1593207" cy="1080000"/>
          </a:xfrm>
          <a:prstGeom prst="homePlate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Text bearbeiten</a:t>
            </a:r>
          </a:p>
        </p:txBody>
      </p:sp>
      <p:sp>
        <p:nvSpPr>
          <p:cNvPr id="20" name="Pfeil 2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1769198" y="2340900"/>
            <a:ext cx="1593207" cy="1080000"/>
          </a:xfrm>
          <a:prstGeom prst="chevron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Text bearbeiten</a:t>
            </a:r>
          </a:p>
        </p:txBody>
      </p:sp>
      <p:sp>
        <p:nvSpPr>
          <p:cNvPr id="21" name="Pfeil 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3132340" y="2340900"/>
            <a:ext cx="1539200" cy="1080000"/>
          </a:xfrm>
          <a:prstGeom prst="chevron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Text bearbeiten</a:t>
            </a:r>
          </a:p>
        </p:txBody>
      </p:sp>
      <p:sp>
        <p:nvSpPr>
          <p:cNvPr id="22" name="Pfeil 4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441475" y="2340900"/>
            <a:ext cx="1593207" cy="1080000"/>
          </a:xfrm>
          <a:prstGeom prst="chevron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Text bearbeiten</a:t>
            </a:r>
          </a:p>
        </p:txBody>
      </p:sp>
      <p:sp>
        <p:nvSpPr>
          <p:cNvPr id="26" name="Pfeil 5"/>
          <p:cNvSpPr>
            <a:spLocks noGrp="1"/>
          </p:cNvSpPr>
          <p:nvPr>
            <p:ph type="body" sz="quarter" idx="52" hasCustomPrompt="1"/>
          </p:nvPr>
        </p:nvSpPr>
        <p:spPr bwMode="gray">
          <a:xfrm>
            <a:off x="5804617" y="2340900"/>
            <a:ext cx="1593207" cy="1080000"/>
          </a:xfrm>
          <a:prstGeom prst="chevron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54000" tIns="54000" rIns="54000" bIns="54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Text bearbeiten</a:t>
            </a:r>
          </a:p>
        </p:txBody>
      </p:sp>
      <p:sp>
        <p:nvSpPr>
          <p:cNvPr id="40" name="Kreis"/>
          <p:cNvSpPr>
            <a:spLocks noGrp="1" noChangeAspect="1"/>
          </p:cNvSpPr>
          <p:nvPr>
            <p:ph type="body" sz="quarter" idx="50" hasCustomPrompt="1"/>
          </p:nvPr>
        </p:nvSpPr>
        <p:spPr bwMode="gray">
          <a:xfrm>
            <a:off x="7107716" y="2066296"/>
            <a:ext cx="1630622" cy="1629209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Text bearbeiten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B6659A4B-A2E0-46E4-ABA6-BE5E6580DCAE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508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Fb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10107" y="1593000"/>
            <a:ext cx="7479973" cy="1350000"/>
          </a:xfrm>
        </p:spPr>
        <p:txBody>
          <a:bodyPr lIns="270000" rIns="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Hier können Sie ein Zitat platzieren, welches mehrere Zeilen umfassen darf.</a:t>
            </a:r>
          </a:p>
        </p:txBody>
      </p:sp>
      <p:cxnSp>
        <p:nvCxnSpPr>
          <p:cNvPr id="24" name="Dekorlinie"/>
          <p:cNvCxnSpPr/>
          <p:nvPr/>
        </p:nvCxnSpPr>
        <p:spPr bwMode="gray">
          <a:xfrm>
            <a:off x="1097118" y="3091500"/>
            <a:ext cx="420178" cy="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Name des Autors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810105" y="3240000"/>
            <a:ext cx="7479974" cy="216000"/>
          </a:xfrm>
        </p:spPr>
        <p:txBody>
          <a:bodyPr lIns="270000"/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Name des Autors</a:t>
            </a:r>
          </a:p>
        </p:txBody>
      </p:sp>
      <p:sp>
        <p:nvSpPr>
          <p:cNvPr id="7" name="Dekorelement Grün"/>
          <p:cNvSpPr/>
          <p:nvPr/>
        </p:nvSpPr>
        <p:spPr bwMode="gray">
          <a:xfrm>
            <a:off x="0" y="5100300"/>
            <a:ext cx="9143390" cy="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>
              <a:lnSpc>
                <a:spcPct val="90000"/>
              </a:lnSpc>
              <a:spcAft>
                <a:spcPts val="750"/>
              </a:spcAft>
            </a:pPr>
            <a:endParaRPr lang="en-US" dirty="0"/>
          </a:p>
        </p:txBody>
      </p:sp>
      <p:pic>
        <p:nvPicPr>
          <p:cNvPr id="9" name="Logo" descr="\\NAS\PresentationLoad\Custom-Design\AOK PLUS\vom Kunden\Logos_png\Logo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44305" y="438192"/>
            <a:ext cx="594033" cy="44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40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b_Zitat, 3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0" y="0"/>
            <a:ext cx="9143390" cy="51003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0" name="Aufheller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0" y="0"/>
            <a:ext cx="9142809" cy="5100638"/>
          </a:xfr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9" name="Text 1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-1" y="1371483"/>
            <a:ext cx="4590598" cy="605035"/>
          </a:xfrm>
          <a:solidFill>
            <a:srgbClr val="66BA06">
              <a:alpha val="80000"/>
            </a:srgbClr>
          </a:solidFill>
        </p:spPr>
        <p:txBody>
          <a:bodyPr wrap="square" lIns="405000" tIns="135000" rIns="135000" bIns="135000" anchor="ctr" anchorCtr="0">
            <a:spAutoFit/>
          </a:bodyPr>
          <a:lstStyle>
            <a:lvl1pPr marL="0" indent="0">
              <a:buNone/>
              <a:defRPr sz="1200" b="1" baseline="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noProof="0" dirty="0"/>
              <a:t>Hier können Sie ein Statement platzieren, welches mehrere Zeilen umfassen darf.</a:t>
            </a:r>
          </a:p>
        </p:txBody>
      </p:sp>
      <p:sp>
        <p:nvSpPr>
          <p:cNvPr id="5" name="Text 2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-1" y="2156902"/>
            <a:ext cx="4590598" cy="605035"/>
          </a:xfrm>
          <a:solidFill>
            <a:srgbClr val="66BA06">
              <a:alpha val="80000"/>
            </a:srgbClr>
          </a:solidFill>
        </p:spPr>
        <p:txBody>
          <a:bodyPr wrap="square" lIns="405000" tIns="135000" rIns="135000" bIns="135000" anchor="ctr" anchorCtr="0">
            <a:spAutoFit/>
          </a:bodyPr>
          <a:lstStyle>
            <a:lvl1pPr marL="0" indent="0">
              <a:buNone/>
              <a:defRPr sz="1200" b="1" baseline="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noProof="0" dirty="0"/>
              <a:t>Hier können Sie ein Statement platzieren, welches mehrere Zeilen umfassen darf.</a:t>
            </a:r>
          </a:p>
        </p:txBody>
      </p:sp>
      <p:sp>
        <p:nvSpPr>
          <p:cNvPr id="6" name="Text 3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-1" y="2942321"/>
            <a:ext cx="4590598" cy="605035"/>
          </a:xfrm>
          <a:solidFill>
            <a:srgbClr val="66BA06">
              <a:alpha val="80000"/>
            </a:srgbClr>
          </a:solidFill>
        </p:spPr>
        <p:txBody>
          <a:bodyPr wrap="square" lIns="405000" tIns="135000" rIns="135000" bIns="135000" anchor="ctr" anchorCtr="0">
            <a:spAutoFit/>
          </a:bodyPr>
          <a:lstStyle>
            <a:lvl1pPr marL="0" indent="0">
              <a:buNone/>
              <a:defRPr sz="1200" b="1" baseline="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noProof="0" dirty="0"/>
              <a:t>Hier können Sie ein Statement platzieren, welches mehrere Zeilen umfassen darf.</a:t>
            </a:r>
          </a:p>
        </p:txBody>
      </p:sp>
    </p:spTree>
    <p:extLst>
      <p:ext uri="{BB962C8B-B14F-4D97-AF65-F5344CB8AC3E}">
        <p14:creationId xmlns:p14="http://schemas.microsoft.com/office/powerpoint/2010/main" val="46775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B7C67FD6-DD9B-499F-B12D-255B2F98392E}" type="datetime1">
              <a:rPr lang="de-DE" smtClean="0"/>
              <a:t>19.10.2020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529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Logo" descr="\\NAS\PresentationLoad\Custom-Design\AOK PLUS\vom Kunden\Logos_png\Logo5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0106" y="370075"/>
            <a:ext cx="2857034" cy="79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ekorelement Grün"/>
          <p:cNvSpPr/>
          <p:nvPr userDrawn="1"/>
        </p:nvSpPr>
        <p:spPr bwMode="gray">
          <a:xfrm>
            <a:off x="1" y="5100300"/>
            <a:ext cx="9143390" cy="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>
              <a:lnSpc>
                <a:spcPct val="90000"/>
              </a:lnSpc>
              <a:spcAft>
                <a:spcPts val="750"/>
              </a:spcAft>
            </a:pPr>
            <a:endParaRPr lang="de-DE" sz="1350" noProof="0" dirty="0"/>
          </a:p>
        </p:txBody>
      </p:sp>
      <p:cxnSp>
        <p:nvCxnSpPr>
          <p:cNvPr id="10" name="Dekorlinie Grün"/>
          <p:cNvCxnSpPr/>
          <p:nvPr userDrawn="1"/>
        </p:nvCxnSpPr>
        <p:spPr bwMode="gray">
          <a:xfrm>
            <a:off x="0" y="3703232"/>
            <a:ext cx="586919" cy="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el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810106" y="2111438"/>
            <a:ext cx="7479974" cy="1296000"/>
          </a:xfrm>
        </p:spPr>
        <p:txBody>
          <a:bodyPr anchor="b" anchorCtr="0"/>
          <a:lstStyle>
            <a:lvl1pPr marL="0" indent="0">
              <a:buNone/>
              <a:defRPr sz="3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Hier steht der Titel der Präsentation, </a:t>
            </a:r>
            <a:r>
              <a:rPr lang="de-DE" noProof="0" dirty="0" smtClean="0"/>
              <a:t>die maximal </a:t>
            </a:r>
            <a:r>
              <a:rPr lang="de-DE" noProof="0" dirty="0"/>
              <a:t>drei Zeilen </a:t>
            </a:r>
            <a:r>
              <a:rPr lang="de-DE" noProof="0" dirty="0" smtClean="0"/>
              <a:t>umfasst.</a:t>
            </a:r>
            <a:endParaRPr lang="de-DE" noProof="0" dirty="0"/>
          </a:p>
        </p:txBody>
      </p:sp>
      <p:sp>
        <p:nvSpPr>
          <p:cNvPr id="9" name="Datum und Name des Referenten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810106" y="3605771"/>
            <a:ext cx="7479974" cy="216000"/>
          </a:xfrm>
        </p:spPr>
        <p:txBody>
          <a:bodyPr/>
          <a:lstStyle>
            <a:lvl1pPr marL="0" indent="0">
              <a:buNone/>
              <a:defRPr sz="135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TT.MM.JJJJ</a:t>
            </a:r>
            <a:r>
              <a:rPr lang="de-DE" noProof="0" dirty="0"/>
              <a:t> | Name des Referenten</a:t>
            </a:r>
          </a:p>
        </p:txBody>
      </p:sp>
    </p:spTree>
    <p:extLst>
      <p:ext uri="{BB962C8B-B14F-4D97-AF65-F5344CB8AC3E}">
        <p14:creationId xmlns:p14="http://schemas.microsoft.com/office/powerpoint/2010/main" val="312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Agenda</a:t>
            </a:r>
          </a:p>
        </p:txBody>
      </p:sp>
      <p:sp>
        <p:nvSpPr>
          <p:cNvPr id="13" name="Bild 1"/>
          <p:cNvSpPr>
            <a:spLocks noGrp="1" noChangeAspect="1"/>
          </p:cNvSpPr>
          <p:nvPr>
            <p:ph type="pic" sz="quarter" idx="34" hasCustomPrompt="1"/>
          </p:nvPr>
        </p:nvSpPr>
        <p:spPr bwMode="gray">
          <a:xfrm>
            <a:off x="1678269" y="1745138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4" name="Nr. 1"/>
          <p:cNvSpPr>
            <a:spLocks noGrp="1" noChangeAspect="1"/>
          </p:cNvSpPr>
          <p:nvPr>
            <p:ph type="body" sz="quarter" idx="44" hasCustomPrompt="1"/>
          </p:nvPr>
        </p:nvSpPr>
        <p:spPr bwMode="gray">
          <a:xfrm>
            <a:off x="1974989" y="2042138"/>
            <a:ext cx="864749" cy="864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" name="Text 1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404866" y="3547800"/>
            <a:ext cx="4004621" cy="324000"/>
          </a:xfrm>
        </p:spPr>
        <p:txBody>
          <a:bodyPr/>
          <a:lstStyle>
            <a:lvl1pPr marL="0" indent="0" algn="ctr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  <a:br>
              <a:rPr lang="de-DE" noProof="0" dirty="0"/>
            </a:br>
            <a:endParaRPr lang="de-DE" noProof="0" dirty="0"/>
          </a:p>
        </p:txBody>
      </p:sp>
      <p:cxnSp>
        <p:nvCxnSpPr>
          <p:cNvPr id="19" name="Linie"/>
          <p:cNvCxnSpPr/>
          <p:nvPr userDrawn="1"/>
        </p:nvCxnSpPr>
        <p:spPr bwMode="gray">
          <a:xfrm flipV="1">
            <a:off x="4571999" y="2083649"/>
            <a:ext cx="0" cy="1836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Bild 2"/>
          <p:cNvSpPr>
            <a:spLocks noGrp="1" noChangeAspect="1"/>
          </p:cNvSpPr>
          <p:nvPr>
            <p:ph type="pic" sz="quarter" idx="33" hasCustomPrompt="1"/>
          </p:nvPr>
        </p:nvSpPr>
        <p:spPr bwMode="gray">
          <a:xfrm>
            <a:off x="6006933" y="1745138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8" name="Nr. 2"/>
          <p:cNvSpPr>
            <a:spLocks noGrp="1" noChangeAspect="1"/>
          </p:cNvSpPr>
          <p:nvPr>
            <p:ph type="body" sz="quarter" idx="45" hasCustomPrompt="1"/>
          </p:nvPr>
        </p:nvSpPr>
        <p:spPr bwMode="gray">
          <a:xfrm>
            <a:off x="6303652" y="2042138"/>
            <a:ext cx="864749" cy="864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0" name="Text 2"/>
          <p:cNvSpPr>
            <a:spLocks noGrp="1"/>
          </p:cNvSpPr>
          <p:nvPr>
            <p:ph type="body" sz="quarter" idx="47" hasCustomPrompt="1"/>
          </p:nvPr>
        </p:nvSpPr>
        <p:spPr bwMode="gray">
          <a:xfrm>
            <a:off x="4733717" y="3547800"/>
            <a:ext cx="4004621" cy="324000"/>
          </a:xfrm>
        </p:spPr>
        <p:txBody>
          <a:bodyPr/>
          <a:lstStyle>
            <a:lvl1pPr marL="0" indent="0" algn="ctr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0A3896E1-0064-4113-9C65-3BA23E20832D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00172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  <p:bldP spid="18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Agenda</a:t>
            </a:r>
          </a:p>
        </p:txBody>
      </p:sp>
      <p:sp>
        <p:nvSpPr>
          <p:cNvPr id="13" name="Bild 1"/>
          <p:cNvSpPr>
            <a:spLocks noGrp="1" noChangeAspect="1"/>
          </p:cNvSpPr>
          <p:nvPr>
            <p:ph type="pic" sz="quarter" idx="34" hasCustomPrompt="1"/>
          </p:nvPr>
        </p:nvSpPr>
        <p:spPr bwMode="gray">
          <a:xfrm>
            <a:off x="957087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4" name="Nr. 1"/>
          <p:cNvSpPr>
            <a:spLocks noGrp="1" noChangeAspect="1"/>
          </p:cNvSpPr>
          <p:nvPr>
            <p:ph type="body" sz="quarter" idx="44" hasCustomPrompt="1"/>
          </p:nvPr>
        </p:nvSpPr>
        <p:spPr bwMode="gray">
          <a:xfrm>
            <a:off x="1253808" y="2041200"/>
            <a:ext cx="864749" cy="864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" name="Text 1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404865" y="3547800"/>
            <a:ext cx="2562634" cy="324000"/>
          </a:xfrm>
        </p:spPr>
        <p:txBody>
          <a:bodyPr/>
          <a:lstStyle>
            <a:lvl1pPr marL="0" indent="0" algn="ctr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cxnSp>
        <p:nvCxnSpPr>
          <p:cNvPr id="21" name="Linie 1"/>
          <p:cNvCxnSpPr/>
          <p:nvPr userDrawn="1"/>
        </p:nvCxnSpPr>
        <p:spPr bwMode="gray">
          <a:xfrm flipV="1">
            <a:off x="3128891" y="2084399"/>
            <a:ext cx="0" cy="1836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Bild 2"/>
          <p:cNvSpPr>
            <a:spLocks noGrp="1" noChangeAspect="1"/>
          </p:cNvSpPr>
          <p:nvPr>
            <p:ph type="pic" sz="quarter" idx="47" hasCustomPrompt="1"/>
          </p:nvPr>
        </p:nvSpPr>
        <p:spPr bwMode="gray">
          <a:xfrm>
            <a:off x="3843501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3" name="Nr. 2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4140221" y="2041200"/>
            <a:ext cx="864749" cy="864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4" name="Text 2"/>
          <p:cNvSpPr>
            <a:spLocks noGrp="1"/>
          </p:cNvSpPr>
          <p:nvPr>
            <p:ph type="body" sz="quarter" idx="49" hasCustomPrompt="1"/>
          </p:nvPr>
        </p:nvSpPr>
        <p:spPr bwMode="gray">
          <a:xfrm>
            <a:off x="3290284" y="3547800"/>
            <a:ext cx="2562634" cy="324000"/>
          </a:xfrm>
        </p:spPr>
        <p:txBody>
          <a:bodyPr/>
          <a:lstStyle>
            <a:lvl1pPr marL="0" indent="0" algn="ctr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cxnSp>
        <p:nvCxnSpPr>
          <p:cNvPr id="28" name="Linie 2"/>
          <p:cNvCxnSpPr/>
          <p:nvPr userDrawn="1"/>
        </p:nvCxnSpPr>
        <p:spPr bwMode="gray">
          <a:xfrm flipV="1">
            <a:off x="6014310" y="2084399"/>
            <a:ext cx="0" cy="1836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Bild 3"/>
          <p:cNvSpPr>
            <a:spLocks noGrp="1" noChangeAspect="1"/>
          </p:cNvSpPr>
          <p:nvPr>
            <p:ph type="pic" sz="quarter" idx="50" hasCustomPrompt="1"/>
          </p:nvPr>
        </p:nvSpPr>
        <p:spPr bwMode="gray">
          <a:xfrm>
            <a:off x="6727926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6" name="Nr. 3"/>
          <p:cNvSpPr>
            <a:spLocks noGrp="1" noChangeAspect="1"/>
          </p:cNvSpPr>
          <p:nvPr>
            <p:ph type="body" sz="quarter" idx="51" hasCustomPrompt="1"/>
          </p:nvPr>
        </p:nvSpPr>
        <p:spPr bwMode="gray">
          <a:xfrm>
            <a:off x="7024646" y="2041200"/>
            <a:ext cx="864749" cy="864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7" name="Text 3"/>
          <p:cNvSpPr>
            <a:spLocks noGrp="1"/>
          </p:cNvSpPr>
          <p:nvPr>
            <p:ph type="body" sz="quarter" idx="52" hasCustomPrompt="1"/>
          </p:nvPr>
        </p:nvSpPr>
        <p:spPr bwMode="gray">
          <a:xfrm>
            <a:off x="6175704" y="3547800"/>
            <a:ext cx="2562634" cy="324000"/>
          </a:xfrm>
        </p:spPr>
        <p:txBody>
          <a:bodyPr/>
          <a:lstStyle>
            <a:lvl1pPr marL="0" indent="0" algn="ctr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0FC235F-61FA-4BAB-9C10-FD4A34921AEF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17555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  <p:bldP spid="23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6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Agenda</a:t>
            </a:r>
          </a:p>
        </p:txBody>
      </p:sp>
      <p:sp>
        <p:nvSpPr>
          <p:cNvPr id="13" name="Bild 1"/>
          <p:cNvSpPr>
            <a:spLocks noGrp="1" noChangeAspect="1"/>
          </p:cNvSpPr>
          <p:nvPr>
            <p:ph type="pic" sz="quarter" idx="34" hasCustomPrompt="1"/>
          </p:nvPr>
        </p:nvSpPr>
        <p:spPr bwMode="gray">
          <a:xfrm>
            <a:off x="704170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4" name="Nr. 1"/>
          <p:cNvSpPr>
            <a:spLocks noGrp="1" noChangeAspect="1"/>
          </p:cNvSpPr>
          <p:nvPr>
            <p:ph type="body" sz="quarter" idx="44" hasCustomPrompt="1"/>
          </p:nvPr>
        </p:nvSpPr>
        <p:spPr bwMode="gray">
          <a:xfrm>
            <a:off x="1000891" y="2041200"/>
            <a:ext cx="864749" cy="864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" name="Text 1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404865" y="3547800"/>
            <a:ext cx="2003661" cy="324000"/>
          </a:xfrm>
        </p:spPr>
        <p:txBody>
          <a:bodyPr/>
          <a:lstStyle>
            <a:lvl1pPr marL="0" indent="0" algn="ctr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cxnSp>
        <p:nvCxnSpPr>
          <p:cNvPr id="21" name="Linie 1"/>
          <p:cNvCxnSpPr/>
          <p:nvPr userDrawn="1"/>
        </p:nvCxnSpPr>
        <p:spPr bwMode="gray">
          <a:xfrm flipV="1">
            <a:off x="2461664" y="2084399"/>
            <a:ext cx="0" cy="1836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Bild 2"/>
          <p:cNvSpPr>
            <a:spLocks noGrp="1" noChangeAspect="1"/>
          </p:cNvSpPr>
          <p:nvPr>
            <p:ph type="pic" sz="quarter" idx="47" hasCustomPrompt="1"/>
          </p:nvPr>
        </p:nvSpPr>
        <p:spPr bwMode="gray">
          <a:xfrm>
            <a:off x="2787539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3" name="Nr. 2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3084258" y="2041200"/>
            <a:ext cx="864749" cy="864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4" name="Text 2"/>
          <p:cNvSpPr>
            <a:spLocks noGrp="1"/>
          </p:cNvSpPr>
          <p:nvPr>
            <p:ph type="body" sz="quarter" idx="49" hasCustomPrompt="1"/>
          </p:nvPr>
        </p:nvSpPr>
        <p:spPr bwMode="gray">
          <a:xfrm>
            <a:off x="2514802" y="3547800"/>
            <a:ext cx="2003661" cy="324000"/>
          </a:xfrm>
        </p:spPr>
        <p:txBody>
          <a:bodyPr/>
          <a:lstStyle>
            <a:lvl1pPr marL="0" indent="0" algn="ctr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cxnSp>
        <p:nvCxnSpPr>
          <p:cNvPr id="28" name="Linie 2"/>
          <p:cNvCxnSpPr/>
          <p:nvPr userDrawn="1"/>
        </p:nvCxnSpPr>
        <p:spPr bwMode="gray">
          <a:xfrm flipV="1">
            <a:off x="4571602" y="2084399"/>
            <a:ext cx="0" cy="1836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Bild 3"/>
          <p:cNvSpPr>
            <a:spLocks noGrp="1" noChangeAspect="1"/>
          </p:cNvSpPr>
          <p:nvPr>
            <p:ph type="pic" sz="quarter" idx="50" hasCustomPrompt="1"/>
          </p:nvPr>
        </p:nvSpPr>
        <p:spPr bwMode="gray">
          <a:xfrm>
            <a:off x="4897476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6" name="Nr. 3"/>
          <p:cNvSpPr>
            <a:spLocks noGrp="1" noChangeAspect="1"/>
          </p:cNvSpPr>
          <p:nvPr>
            <p:ph type="body" sz="quarter" idx="51" hasCustomPrompt="1"/>
          </p:nvPr>
        </p:nvSpPr>
        <p:spPr bwMode="gray">
          <a:xfrm>
            <a:off x="5194197" y="2041200"/>
            <a:ext cx="864749" cy="864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7" name="Text 3"/>
          <p:cNvSpPr>
            <a:spLocks noGrp="1"/>
          </p:cNvSpPr>
          <p:nvPr>
            <p:ph type="body" sz="quarter" idx="52" hasCustomPrompt="1"/>
          </p:nvPr>
        </p:nvSpPr>
        <p:spPr bwMode="gray">
          <a:xfrm>
            <a:off x="4624741" y="3547800"/>
            <a:ext cx="2003661" cy="324000"/>
          </a:xfrm>
        </p:spPr>
        <p:txBody>
          <a:bodyPr/>
          <a:lstStyle>
            <a:lvl1pPr marL="0" indent="0" algn="ctr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cxnSp>
        <p:nvCxnSpPr>
          <p:cNvPr id="31" name="Linie 3"/>
          <p:cNvCxnSpPr/>
          <p:nvPr userDrawn="1"/>
        </p:nvCxnSpPr>
        <p:spPr bwMode="gray">
          <a:xfrm flipV="1">
            <a:off x="6681540" y="2084399"/>
            <a:ext cx="0" cy="1836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4"/>
          <p:cNvSpPr>
            <a:spLocks noGrp="1"/>
          </p:cNvSpPr>
          <p:nvPr>
            <p:ph type="body" sz="quarter" idx="53" hasCustomPrompt="1"/>
          </p:nvPr>
        </p:nvSpPr>
        <p:spPr bwMode="gray">
          <a:xfrm>
            <a:off x="6734677" y="3547800"/>
            <a:ext cx="2003661" cy="324000"/>
          </a:xfrm>
        </p:spPr>
        <p:txBody>
          <a:bodyPr/>
          <a:lstStyle>
            <a:lvl1pPr marL="0" marR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29" name="Bild 4"/>
          <p:cNvSpPr>
            <a:spLocks noGrp="1" noChangeAspect="1"/>
          </p:cNvSpPr>
          <p:nvPr>
            <p:ph type="pic" sz="quarter" idx="54" hasCustomPrompt="1"/>
          </p:nvPr>
        </p:nvSpPr>
        <p:spPr bwMode="gray">
          <a:xfrm>
            <a:off x="6980844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30" name="Nr. 4"/>
          <p:cNvSpPr>
            <a:spLocks noGrp="1" noChangeAspect="1"/>
          </p:cNvSpPr>
          <p:nvPr>
            <p:ph type="body" sz="quarter" idx="55" hasCustomPrompt="1"/>
          </p:nvPr>
        </p:nvSpPr>
        <p:spPr bwMode="gray">
          <a:xfrm>
            <a:off x="7277564" y="2041200"/>
            <a:ext cx="864749" cy="864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0FAF0CBF-78E6-4240-BE53-3C3D35612156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93248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  <p:bldP spid="23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6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Agenda</a:t>
            </a:r>
          </a:p>
        </p:txBody>
      </p:sp>
      <p:sp>
        <p:nvSpPr>
          <p:cNvPr id="13" name="Bild 1"/>
          <p:cNvSpPr>
            <a:spLocks noGrp="1" noChangeAspect="1"/>
          </p:cNvSpPr>
          <p:nvPr>
            <p:ph type="pic" sz="quarter" idx="34" hasCustomPrompt="1"/>
          </p:nvPr>
        </p:nvSpPr>
        <p:spPr bwMode="gray">
          <a:xfrm>
            <a:off x="627824" y="1745000"/>
            <a:ext cx="1188155" cy="118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4" name="Nr. 1"/>
          <p:cNvSpPr>
            <a:spLocks noGrp="1" noChangeAspect="1"/>
          </p:cNvSpPr>
          <p:nvPr>
            <p:ph type="body" sz="quarter" idx="44" hasCustomPrompt="1"/>
          </p:nvPr>
        </p:nvSpPr>
        <p:spPr bwMode="gray">
          <a:xfrm>
            <a:off x="884110" y="2001500"/>
            <a:ext cx="675585" cy="675000"/>
          </a:xfrm>
          <a:prstGeom prst="ellipse">
            <a:avLst/>
          </a:prstGeom>
          <a:solidFill>
            <a:srgbClr val="66BA06">
              <a:alpha val="60000"/>
            </a:srgbClr>
          </a:solidFill>
        </p:spPr>
        <p:txBody>
          <a:bodyPr anchor="ctr" anchorCtr="0"/>
          <a:lstStyle>
            <a:lvl1pPr marL="0" indent="0" algn="ctr">
              <a:buNone/>
              <a:defRPr sz="2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" name="Text 1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404865" y="3277800"/>
            <a:ext cx="1579706" cy="594000"/>
          </a:xfrm>
        </p:spPr>
        <p:txBody>
          <a:bodyPr/>
          <a:lstStyle>
            <a:lvl1pPr marL="0" marR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None/>
              <a:tabLst/>
              <a:defRPr sz="1050" baseline="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cxnSp>
        <p:nvCxnSpPr>
          <p:cNvPr id="21" name="Linie 1"/>
          <p:cNvCxnSpPr/>
          <p:nvPr userDrawn="1"/>
        </p:nvCxnSpPr>
        <p:spPr bwMode="gray">
          <a:xfrm flipV="1">
            <a:off x="2038939" y="2084400"/>
            <a:ext cx="0" cy="1836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Bild 2"/>
          <p:cNvSpPr>
            <a:spLocks noGrp="1" noChangeAspect="1"/>
          </p:cNvSpPr>
          <p:nvPr>
            <p:ph type="pic" sz="quarter" idx="47" hasCustomPrompt="1"/>
          </p:nvPr>
        </p:nvSpPr>
        <p:spPr bwMode="gray">
          <a:xfrm>
            <a:off x="2289082" y="1745000"/>
            <a:ext cx="1188155" cy="118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3" name="Nr. 2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2545367" y="2001500"/>
            <a:ext cx="675585" cy="675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2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4" name="Text 2"/>
          <p:cNvSpPr>
            <a:spLocks noGrp="1"/>
          </p:cNvSpPr>
          <p:nvPr>
            <p:ph type="body" sz="quarter" idx="49" hasCustomPrompt="1"/>
          </p:nvPr>
        </p:nvSpPr>
        <p:spPr bwMode="gray">
          <a:xfrm>
            <a:off x="2093306" y="3277800"/>
            <a:ext cx="1579706" cy="594000"/>
          </a:xfrm>
        </p:spPr>
        <p:txBody>
          <a:bodyPr/>
          <a:lstStyle>
            <a:lvl1pPr marL="0" indent="0" algn="ctr">
              <a:buNone/>
              <a:defRPr sz="105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cxnSp>
        <p:nvCxnSpPr>
          <p:cNvPr id="28" name="Linie 2"/>
          <p:cNvCxnSpPr/>
          <p:nvPr userDrawn="1"/>
        </p:nvCxnSpPr>
        <p:spPr bwMode="gray">
          <a:xfrm flipV="1">
            <a:off x="3727380" y="2084400"/>
            <a:ext cx="0" cy="1836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Bild 3"/>
          <p:cNvSpPr>
            <a:spLocks noGrp="1" noChangeAspect="1"/>
          </p:cNvSpPr>
          <p:nvPr>
            <p:ph type="pic" sz="quarter" idx="50" hasCustomPrompt="1"/>
          </p:nvPr>
        </p:nvSpPr>
        <p:spPr bwMode="gray">
          <a:xfrm>
            <a:off x="3977523" y="1745000"/>
            <a:ext cx="1188155" cy="118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6" name="Nr. 3"/>
          <p:cNvSpPr>
            <a:spLocks noGrp="1" noChangeAspect="1"/>
          </p:cNvSpPr>
          <p:nvPr>
            <p:ph type="body" sz="quarter" idx="51" hasCustomPrompt="1"/>
          </p:nvPr>
        </p:nvSpPr>
        <p:spPr bwMode="gray">
          <a:xfrm>
            <a:off x="4233808" y="2001500"/>
            <a:ext cx="675585" cy="675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2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7" name="Text 3"/>
          <p:cNvSpPr>
            <a:spLocks noGrp="1"/>
          </p:cNvSpPr>
          <p:nvPr>
            <p:ph type="body" sz="quarter" idx="52" hasCustomPrompt="1"/>
          </p:nvPr>
        </p:nvSpPr>
        <p:spPr bwMode="gray">
          <a:xfrm>
            <a:off x="3781747" y="3277800"/>
            <a:ext cx="1579706" cy="594000"/>
          </a:xfrm>
        </p:spPr>
        <p:txBody>
          <a:bodyPr/>
          <a:lstStyle>
            <a:lvl1pPr marL="0" indent="0" algn="ctr">
              <a:buNone/>
              <a:defRPr sz="105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cxnSp>
        <p:nvCxnSpPr>
          <p:cNvPr id="31" name="Linie 3"/>
          <p:cNvCxnSpPr/>
          <p:nvPr userDrawn="1"/>
        </p:nvCxnSpPr>
        <p:spPr bwMode="gray">
          <a:xfrm flipV="1">
            <a:off x="5415821" y="2084400"/>
            <a:ext cx="0" cy="1836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4"/>
          <p:cNvSpPr>
            <a:spLocks noGrp="1"/>
          </p:cNvSpPr>
          <p:nvPr>
            <p:ph type="body" sz="quarter" idx="53" hasCustomPrompt="1"/>
          </p:nvPr>
        </p:nvSpPr>
        <p:spPr bwMode="gray">
          <a:xfrm>
            <a:off x="5470189" y="3277800"/>
            <a:ext cx="1579706" cy="594000"/>
          </a:xfrm>
        </p:spPr>
        <p:txBody>
          <a:bodyPr/>
          <a:lstStyle>
            <a:lvl1pPr marL="0" indent="0" algn="ctr">
              <a:buNone/>
              <a:defRPr sz="105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29" name="Bild 4"/>
          <p:cNvSpPr>
            <a:spLocks noGrp="1" noChangeAspect="1"/>
          </p:cNvSpPr>
          <p:nvPr>
            <p:ph type="pic" sz="quarter" idx="54" hasCustomPrompt="1"/>
          </p:nvPr>
        </p:nvSpPr>
        <p:spPr bwMode="gray">
          <a:xfrm>
            <a:off x="5665964" y="1745000"/>
            <a:ext cx="1188155" cy="118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30" name="Nr. 4"/>
          <p:cNvSpPr>
            <a:spLocks noGrp="1" noChangeAspect="1"/>
          </p:cNvSpPr>
          <p:nvPr>
            <p:ph type="body" sz="quarter" idx="55" hasCustomPrompt="1"/>
          </p:nvPr>
        </p:nvSpPr>
        <p:spPr bwMode="gray">
          <a:xfrm>
            <a:off x="5922250" y="2001500"/>
            <a:ext cx="675585" cy="675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2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cxnSp>
        <p:nvCxnSpPr>
          <p:cNvPr id="33" name="Linie 4"/>
          <p:cNvCxnSpPr/>
          <p:nvPr userDrawn="1"/>
        </p:nvCxnSpPr>
        <p:spPr bwMode="gray">
          <a:xfrm flipV="1">
            <a:off x="7104263" y="2084400"/>
            <a:ext cx="0" cy="1836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5"/>
          <p:cNvSpPr>
            <a:spLocks noGrp="1"/>
          </p:cNvSpPr>
          <p:nvPr>
            <p:ph type="body" sz="quarter" idx="56" hasCustomPrompt="1"/>
          </p:nvPr>
        </p:nvSpPr>
        <p:spPr bwMode="gray">
          <a:xfrm>
            <a:off x="7158632" y="3277800"/>
            <a:ext cx="1579706" cy="594000"/>
          </a:xfrm>
        </p:spPr>
        <p:txBody>
          <a:bodyPr/>
          <a:lstStyle>
            <a:lvl1pPr marL="0" indent="0" algn="ctr">
              <a:buNone/>
              <a:defRPr sz="105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34" name="Bild 5"/>
          <p:cNvSpPr>
            <a:spLocks noGrp="1" noChangeAspect="1"/>
          </p:cNvSpPr>
          <p:nvPr>
            <p:ph type="pic" sz="quarter" idx="57" hasCustomPrompt="1"/>
          </p:nvPr>
        </p:nvSpPr>
        <p:spPr bwMode="gray">
          <a:xfrm>
            <a:off x="7327222" y="1745000"/>
            <a:ext cx="1188155" cy="118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35" name="Nr. 5"/>
          <p:cNvSpPr>
            <a:spLocks noGrp="1" noChangeAspect="1"/>
          </p:cNvSpPr>
          <p:nvPr>
            <p:ph type="body" sz="quarter" idx="58" hasCustomPrompt="1"/>
          </p:nvPr>
        </p:nvSpPr>
        <p:spPr bwMode="gray">
          <a:xfrm>
            <a:off x="7583508" y="2001500"/>
            <a:ext cx="675585" cy="675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2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C5834A9D-3AAA-4EC9-BDE5-011C5DE945F3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75049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  <p:bldP spid="23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6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/>
      <p:bldP spid="35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Agenda</a:t>
            </a:r>
          </a:p>
        </p:txBody>
      </p:sp>
      <p:sp>
        <p:nvSpPr>
          <p:cNvPr id="3" name="Nr. 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04866" y="1403747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0" name="Text 1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1200306" y="1403747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9" name="Linie 1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404865" y="1982929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14" name="Nr. 2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04866" y="2000510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1" name="Text 2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1200306" y="2000510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25" name="Linie 2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04865" y="2579692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16" name="Nr. 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404866" y="2597273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2" name="Text 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1200306" y="2597273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26" name="Linie 3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404865" y="3176455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18" name="Nr. 4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04866" y="3194036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3" name="Text 4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1200306" y="3194036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27" name="Linie 4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404865" y="3773218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19" name="Nr. 5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04866" y="3790800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4" name="Text 5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1200306" y="3790800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28" name="Nr. 6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4733716" y="1403747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3" name="Text 6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5528970" y="1403747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38" name="Lnie 5"/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4733717" y="1982929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9" name="Nr. 7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4733716" y="2000510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4" name="Text 7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5528970" y="2000510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39" name="Linie 6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4733717" y="2579692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0" name="Nr. 8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4733716" y="2597273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5" name="Text 8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5528970" y="2597273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40" name="Linie 7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4733717" y="3176455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1" name="Nr. 9"/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4733716" y="3194036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6" name="Text 9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5528970" y="3194036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41" name="Linie 8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4733717" y="3773218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2" name="Nr. 10"/>
          <p:cNvSpPr>
            <a:spLocks noGrp="1"/>
          </p:cNvSpPr>
          <p:nvPr>
            <p:ph type="body" sz="quarter" idx="34" hasCustomPrompt="1"/>
          </p:nvPr>
        </p:nvSpPr>
        <p:spPr bwMode="gray">
          <a:xfrm>
            <a:off x="4733716" y="3790800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7" name="Text 10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5528970" y="3790800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DD63958-ED4B-421E-A34D-74A3C7A55CBF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82987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Agenda</a:t>
            </a:r>
          </a:p>
        </p:txBody>
      </p:sp>
      <p:sp>
        <p:nvSpPr>
          <p:cNvPr id="42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405053" y="1404001"/>
            <a:ext cx="4004594" cy="295394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8" name="Nr. 1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4733716" y="1403747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3" name="Text 1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5528970" y="1403747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38" name="Lnie 1"/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4733717" y="1982929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9" name="Nr. 2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4733716" y="2000510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4" name="Text 2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5528970" y="2000510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39" name="Linie 2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4733717" y="2579692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0" name="Nr. 3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4733716" y="2597273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5" name="Text 3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5528970" y="2597273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40" name="Linie 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4733717" y="3176455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1" name="Nr. 4"/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4733716" y="3194036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6" name="Text 4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5528970" y="3194036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41" name="Linie 4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4733717" y="3773218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2" name="Nr. 5"/>
          <p:cNvSpPr>
            <a:spLocks noGrp="1"/>
          </p:cNvSpPr>
          <p:nvPr>
            <p:ph type="body" sz="quarter" idx="34" hasCustomPrompt="1"/>
          </p:nvPr>
        </p:nvSpPr>
        <p:spPr bwMode="gray">
          <a:xfrm>
            <a:off x="4733716" y="3790800"/>
            <a:ext cx="479315" cy="567000"/>
          </a:xfrm>
        </p:spPr>
        <p:txBody>
          <a:bodyPr anchor="ctr" anchorCtr="0"/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7" name="Text 5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5528970" y="3790800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Agendapunkt.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553B30E-A584-4D88-92C6-47DB9C6E52B3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85344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ogo" descr="\\NAS\PresentationLoad\Custom-Design\AOK PLUS\vom Kunden\Logos_png\Logo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44305" y="438192"/>
            <a:ext cx="594033" cy="44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ekorelement Grün"/>
          <p:cNvSpPr/>
          <p:nvPr userDrawn="1"/>
        </p:nvSpPr>
        <p:spPr bwMode="gray">
          <a:xfrm>
            <a:off x="1" y="5100300"/>
            <a:ext cx="9143390" cy="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>
              <a:lnSpc>
                <a:spcPct val="90000"/>
              </a:lnSpc>
              <a:spcAft>
                <a:spcPts val="750"/>
              </a:spcAft>
            </a:pPr>
            <a:endParaRPr lang="de-DE" sz="1350" noProof="0" dirty="0"/>
          </a:p>
        </p:txBody>
      </p:sp>
      <p:sp>
        <p:nvSpPr>
          <p:cNvPr id="7" name="Nr.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05052" y="2111438"/>
            <a:ext cx="932432" cy="1296000"/>
          </a:xfrm>
          <a:ln>
            <a:noFill/>
          </a:ln>
        </p:spPr>
        <p:txBody>
          <a:bodyPr tIns="18000" rIns="0" anchor="ctr" anchorCtr="0"/>
          <a:lstStyle>
            <a:lvl1pPr marL="0" indent="0" algn="ctr">
              <a:buNone/>
              <a:defRPr sz="615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Nr</a:t>
            </a:r>
          </a:p>
        </p:txBody>
      </p:sp>
      <p:cxnSp>
        <p:nvCxnSpPr>
          <p:cNvPr id="9" name="Linie"/>
          <p:cNvCxnSpPr/>
          <p:nvPr userDrawn="1"/>
        </p:nvCxnSpPr>
        <p:spPr bwMode="gray">
          <a:xfrm flipV="1">
            <a:off x="1573258" y="2111438"/>
            <a:ext cx="0" cy="129600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1809032" y="2111438"/>
            <a:ext cx="6929306" cy="1296000"/>
          </a:xfrm>
        </p:spPr>
        <p:txBody>
          <a:bodyPr lIns="0" rIns="0" anchor="ctr" anchorCtr="0"/>
          <a:lstStyle>
            <a:lvl1pPr marL="0" indent="0">
              <a:buNone/>
              <a:defRPr sz="24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Hier steht der Agendapunkt.</a:t>
            </a:r>
          </a:p>
        </p:txBody>
      </p:sp>
    </p:spTree>
    <p:extLst>
      <p:ext uri="{BB962C8B-B14F-4D97-AF65-F5344CB8AC3E}">
        <p14:creationId xmlns:p14="http://schemas.microsoft.com/office/powerpoint/2010/main" val="895675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it Quellenanga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 smtClean="0"/>
              <a:t>die maximal </a:t>
            </a:r>
            <a:r>
              <a:rPr lang="de-DE" noProof="0" dirty="0"/>
              <a:t>zwei Zeilen </a:t>
            </a:r>
            <a:r>
              <a:rPr lang="de-DE" noProof="0" dirty="0" smtClean="0"/>
              <a:t>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701BE6E5-7D78-434F-BF47-C662D4211F26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77801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el, Untertitel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 smtClean="0"/>
              <a:t>die maximal </a:t>
            </a:r>
            <a:r>
              <a:rPr lang="de-DE" noProof="0" dirty="0"/>
              <a:t>zwei Zeilen </a:t>
            </a:r>
            <a:r>
              <a:rPr lang="de-DE" noProof="0" dirty="0" smtClean="0"/>
              <a:t>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701BE6E5-7D78-434F-BF47-C662D4211F26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68032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Inhalt"/>
          <p:cNvSpPr>
            <a:spLocks noGrp="1"/>
          </p:cNvSpPr>
          <p:nvPr>
            <p:ph idx="1" hasCustomPrompt="1"/>
          </p:nvPr>
        </p:nvSpPr>
        <p:spPr bwMode="gray">
          <a:xfrm>
            <a:off x="405052" y="1404000"/>
            <a:ext cx="8333285" cy="2953800"/>
          </a:xfrm>
        </p:spPr>
        <p:txBody>
          <a:bodyPr tIns="0"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89C5B78-8DF0-44B6-AD3D-2451DB87B50C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79342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1" name="Inhalt 1"/>
          <p:cNvSpPr>
            <a:spLocks noGrp="1"/>
          </p:cNvSpPr>
          <p:nvPr>
            <p:ph sz="half" idx="1" hasCustomPrompt="1"/>
          </p:nvPr>
        </p:nvSpPr>
        <p:spPr bwMode="gray">
          <a:xfrm>
            <a:off x="405053" y="1404000"/>
            <a:ext cx="4004621" cy="29538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2" name="Inhalt 2"/>
          <p:cNvSpPr>
            <a:spLocks noGrp="1"/>
          </p:cNvSpPr>
          <p:nvPr>
            <p:ph sz="half" idx="2" hasCustomPrompt="1"/>
          </p:nvPr>
        </p:nvSpPr>
        <p:spPr bwMode="gray">
          <a:xfrm>
            <a:off x="4733717" y="1404000"/>
            <a:ext cx="4004621" cy="29538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D9F460F-B1DF-4C3C-8BCA-6B51B10B0987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89591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Unterüberschrift 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04865" y="1406128"/>
            <a:ext cx="4004594" cy="1350000"/>
          </a:xfrm>
        </p:spPr>
        <p:txBody>
          <a:bodyPr anchor="b" anchorCtr="0"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Hier können Sie die Inhalte der Präsentation platzieren, z.B. eine Unterüberschrift.</a:t>
            </a:r>
          </a:p>
        </p:txBody>
      </p:sp>
      <p:cxnSp>
        <p:nvCxnSpPr>
          <p:cNvPr id="14" name="Linie 1"/>
          <p:cNvCxnSpPr/>
          <p:nvPr userDrawn="1"/>
        </p:nvCxnSpPr>
        <p:spPr bwMode="gray">
          <a:xfrm>
            <a:off x="405053" y="2881964"/>
            <a:ext cx="420178" cy="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nhalt 1"/>
          <p:cNvSpPr>
            <a:spLocks noGrp="1"/>
          </p:cNvSpPr>
          <p:nvPr>
            <p:ph sz="half" idx="1" hasCustomPrompt="1"/>
          </p:nvPr>
        </p:nvSpPr>
        <p:spPr bwMode="gray">
          <a:xfrm>
            <a:off x="405053" y="3007800"/>
            <a:ext cx="4004621" cy="13500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3" name="Unterüberschrift 2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733716" y="1406128"/>
            <a:ext cx="4004594" cy="1350000"/>
          </a:xfrm>
        </p:spPr>
        <p:txBody>
          <a:bodyPr anchor="b" anchorCtr="0"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Hier können Sie die Inhalte der Präsentation platzieren, z.B. eine Unterüberschrift.</a:t>
            </a:r>
          </a:p>
        </p:txBody>
      </p:sp>
      <p:cxnSp>
        <p:nvCxnSpPr>
          <p:cNvPr id="16" name="Linie 2"/>
          <p:cNvCxnSpPr/>
          <p:nvPr userDrawn="1"/>
        </p:nvCxnSpPr>
        <p:spPr bwMode="gray">
          <a:xfrm>
            <a:off x="4733717" y="2881964"/>
            <a:ext cx="420178" cy="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nhalt 2"/>
          <p:cNvSpPr>
            <a:spLocks noGrp="1"/>
          </p:cNvSpPr>
          <p:nvPr>
            <p:ph sz="half" idx="2" hasCustomPrompt="1"/>
          </p:nvPr>
        </p:nvSpPr>
        <p:spPr bwMode="gray">
          <a:xfrm>
            <a:off x="4733717" y="3007800"/>
            <a:ext cx="4004621" cy="13500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C2F4C1B1-2E80-46D0-B921-2D5277FE9DCD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07515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1" name="Inhalt 1"/>
          <p:cNvSpPr>
            <a:spLocks noGrp="1"/>
          </p:cNvSpPr>
          <p:nvPr>
            <p:ph sz="half" idx="1" hasCustomPrompt="1"/>
          </p:nvPr>
        </p:nvSpPr>
        <p:spPr bwMode="gray">
          <a:xfrm>
            <a:off x="405053" y="1404000"/>
            <a:ext cx="4004621" cy="13500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3" name="Inhalt 2"/>
          <p:cNvSpPr>
            <a:spLocks noGrp="1"/>
          </p:cNvSpPr>
          <p:nvPr>
            <p:ph sz="half" idx="16" hasCustomPrompt="1"/>
          </p:nvPr>
        </p:nvSpPr>
        <p:spPr bwMode="gray">
          <a:xfrm>
            <a:off x="405053" y="3007800"/>
            <a:ext cx="4004621" cy="13500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2" name="Inhalt 3"/>
          <p:cNvSpPr>
            <a:spLocks noGrp="1"/>
          </p:cNvSpPr>
          <p:nvPr>
            <p:ph sz="half" idx="2" hasCustomPrompt="1"/>
          </p:nvPr>
        </p:nvSpPr>
        <p:spPr bwMode="gray">
          <a:xfrm>
            <a:off x="4733717" y="1404000"/>
            <a:ext cx="4004621" cy="29538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6426A873-E2D7-42F5-9432-B34851DACB9C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77599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4" name="Inhalt 1"/>
          <p:cNvSpPr>
            <a:spLocks noGrp="1"/>
          </p:cNvSpPr>
          <p:nvPr>
            <p:ph sz="half" idx="17" hasCustomPrompt="1"/>
          </p:nvPr>
        </p:nvSpPr>
        <p:spPr bwMode="gray">
          <a:xfrm>
            <a:off x="405053" y="1404000"/>
            <a:ext cx="4004621" cy="29538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6" name="Inhalt 2"/>
          <p:cNvSpPr>
            <a:spLocks noGrp="1"/>
          </p:cNvSpPr>
          <p:nvPr>
            <p:ph sz="half" idx="1" hasCustomPrompt="1"/>
          </p:nvPr>
        </p:nvSpPr>
        <p:spPr bwMode="gray">
          <a:xfrm>
            <a:off x="4733717" y="1404000"/>
            <a:ext cx="4004621" cy="13500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8" name="Inhalt 3"/>
          <p:cNvSpPr>
            <a:spLocks noGrp="1"/>
          </p:cNvSpPr>
          <p:nvPr>
            <p:ph sz="half" idx="16" hasCustomPrompt="1"/>
          </p:nvPr>
        </p:nvSpPr>
        <p:spPr bwMode="gray">
          <a:xfrm>
            <a:off x="4733717" y="3007800"/>
            <a:ext cx="4004621" cy="13500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5144F3C-F7C8-411A-B8D3-25CEB8E2F6B2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64449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1" name="Inhalt 1"/>
          <p:cNvSpPr>
            <a:spLocks noGrp="1"/>
          </p:cNvSpPr>
          <p:nvPr>
            <p:ph sz="half" idx="1" hasCustomPrompt="1"/>
          </p:nvPr>
        </p:nvSpPr>
        <p:spPr bwMode="gray">
          <a:xfrm>
            <a:off x="405053" y="1404000"/>
            <a:ext cx="4004621" cy="13500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4" name="Inhalt 2"/>
          <p:cNvSpPr>
            <a:spLocks noGrp="1"/>
          </p:cNvSpPr>
          <p:nvPr>
            <p:ph sz="half" idx="17" hasCustomPrompt="1"/>
          </p:nvPr>
        </p:nvSpPr>
        <p:spPr bwMode="gray">
          <a:xfrm>
            <a:off x="4733717" y="1404000"/>
            <a:ext cx="4004621" cy="13500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3" name="Inhalt 3"/>
          <p:cNvSpPr>
            <a:spLocks noGrp="1"/>
          </p:cNvSpPr>
          <p:nvPr>
            <p:ph sz="half" idx="16" hasCustomPrompt="1"/>
          </p:nvPr>
        </p:nvSpPr>
        <p:spPr bwMode="gray">
          <a:xfrm>
            <a:off x="405053" y="3007800"/>
            <a:ext cx="4004621" cy="13500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6" name="Inhalt 4"/>
          <p:cNvSpPr>
            <a:spLocks noGrp="1"/>
          </p:cNvSpPr>
          <p:nvPr>
            <p:ph sz="half" idx="18" hasCustomPrompt="1"/>
          </p:nvPr>
        </p:nvSpPr>
        <p:spPr bwMode="gray">
          <a:xfrm>
            <a:off x="4733717" y="3007800"/>
            <a:ext cx="4004621" cy="13500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4543D541-C01B-4AF0-BEAF-56E92D5AAE19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06660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2" name="Inhalt"/>
          <p:cNvSpPr>
            <a:spLocks noGrp="1"/>
          </p:cNvSpPr>
          <p:nvPr>
            <p:ph sz="half" idx="2" hasCustomPrompt="1"/>
          </p:nvPr>
        </p:nvSpPr>
        <p:spPr bwMode="gray">
          <a:xfrm>
            <a:off x="405053" y="1404000"/>
            <a:ext cx="4004621" cy="29538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4733744" y="1404001"/>
            <a:ext cx="4004594" cy="295394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DC7D2246-D633-4A5B-B309-058404B91B28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7613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405053" y="1404001"/>
            <a:ext cx="4004594" cy="295394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2" name="Inhalt"/>
          <p:cNvSpPr>
            <a:spLocks noGrp="1"/>
          </p:cNvSpPr>
          <p:nvPr>
            <p:ph sz="half" idx="2" hasCustomPrompt="1"/>
          </p:nvPr>
        </p:nvSpPr>
        <p:spPr bwMode="gray">
          <a:xfrm>
            <a:off x="4733717" y="1404000"/>
            <a:ext cx="4004621" cy="29538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DA14D2B-DA7D-4DE1-B291-91CB7D17444C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55550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1" name="Inhalt 1"/>
          <p:cNvSpPr>
            <a:spLocks noGrp="1"/>
          </p:cNvSpPr>
          <p:nvPr>
            <p:ph sz="half" idx="1" hasCustomPrompt="1"/>
          </p:nvPr>
        </p:nvSpPr>
        <p:spPr bwMode="gray">
          <a:xfrm>
            <a:off x="405052" y="1404000"/>
            <a:ext cx="2684150" cy="2953800"/>
          </a:xfrm>
        </p:spPr>
        <p:txBody>
          <a:bodyPr/>
          <a:lstStyle>
            <a:lvl1pPr>
              <a:defRPr sz="1200" baseline="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3" name="Inhalt 2"/>
          <p:cNvSpPr>
            <a:spLocks noGrp="1"/>
          </p:cNvSpPr>
          <p:nvPr>
            <p:ph sz="half" idx="16" hasCustomPrompt="1"/>
          </p:nvPr>
        </p:nvSpPr>
        <p:spPr bwMode="gray">
          <a:xfrm>
            <a:off x="3229620" y="1404000"/>
            <a:ext cx="2684150" cy="29538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4" name="Inhalt 3"/>
          <p:cNvSpPr>
            <a:spLocks noGrp="1"/>
          </p:cNvSpPr>
          <p:nvPr>
            <p:ph sz="half" idx="17" hasCustomPrompt="1"/>
          </p:nvPr>
        </p:nvSpPr>
        <p:spPr bwMode="gray">
          <a:xfrm>
            <a:off x="6054188" y="1404000"/>
            <a:ext cx="2684150" cy="2953800"/>
          </a:xfrm>
        </p:spPr>
        <p:txBody>
          <a:bodyPr/>
          <a:lstStyle>
            <a:lvl1pPr>
              <a:defRPr sz="1200" baseline="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494E118F-C21A-407B-A4EF-FB6C6160BE8D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45667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2" name="Unterüberschrift 1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404865" y="1406128"/>
            <a:ext cx="2684150" cy="1350000"/>
          </a:xfrm>
        </p:spPr>
        <p:txBody>
          <a:bodyPr anchor="b" anchorCtr="0"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Hier können Sie die Inhalte der Präsentation platzieren, z.B. eine Unterüberschrift.</a:t>
            </a:r>
          </a:p>
        </p:txBody>
      </p:sp>
      <p:cxnSp>
        <p:nvCxnSpPr>
          <p:cNvPr id="16" name="Linie 1"/>
          <p:cNvCxnSpPr/>
          <p:nvPr userDrawn="1"/>
        </p:nvCxnSpPr>
        <p:spPr bwMode="gray">
          <a:xfrm>
            <a:off x="405053" y="2881964"/>
            <a:ext cx="420178" cy="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Inhalt 1"/>
          <p:cNvSpPr>
            <a:spLocks noGrp="1"/>
          </p:cNvSpPr>
          <p:nvPr>
            <p:ph sz="half" idx="1" hasCustomPrompt="1"/>
          </p:nvPr>
        </p:nvSpPr>
        <p:spPr bwMode="gray">
          <a:xfrm>
            <a:off x="405052" y="3007800"/>
            <a:ext cx="2684150" cy="1350000"/>
          </a:xfrm>
        </p:spPr>
        <p:txBody>
          <a:bodyPr/>
          <a:lstStyle>
            <a:lvl1pPr>
              <a:defRPr sz="1200" baseline="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</p:txBody>
      </p:sp>
      <p:sp>
        <p:nvSpPr>
          <p:cNvPr id="18" name="Unterüberschirft 2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3229620" y="1406128"/>
            <a:ext cx="2684150" cy="1350000"/>
          </a:xfrm>
        </p:spPr>
        <p:txBody>
          <a:bodyPr anchor="b" anchorCtr="0"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Hier können Sie die Inhalte der Präsentation platzieren, z.B. eine Unterüberschrift.</a:t>
            </a:r>
          </a:p>
        </p:txBody>
      </p:sp>
      <p:cxnSp>
        <p:nvCxnSpPr>
          <p:cNvPr id="23" name="Linie 2"/>
          <p:cNvCxnSpPr/>
          <p:nvPr userDrawn="1"/>
        </p:nvCxnSpPr>
        <p:spPr bwMode="gray">
          <a:xfrm>
            <a:off x="3229620" y="2881964"/>
            <a:ext cx="420178" cy="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Inhalt 2"/>
          <p:cNvSpPr>
            <a:spLocks noGrp="1"/>
          </p:cNvSpPr>
          <p:nvPr>
            <p:ph sz="half" idx="16" hasCustomPrompt="1"/>
          </p:nvPr>
        </p:nvSpPr>
        <p:spPr bwMode="gray">
          <a:xfrm>
            <a:off x="3229620" y="3007800"/>
            <a:ext cx="2684150" cy="13500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</p:txBody>
      </p:sp>
      <p:sp>
        <p:nvSpPr>
          <p:cNvPr id="19" name="Unterüberschrift 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054188" y="1406128"/>
            <a:ext cx="2684150" cy="1350000"/>
          </a:xfrm>
        </p:spPr>
        <p:txBody>
          <a:bodyPr anchor="b" anchorCtr="0"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Hier können Sie die Inhalte der Präsentation platzieren, z.B. eine Unterüberschrift.</a:t>
            </a:r>
          </a:p>
        </p:txBody>
      </p:sp>
      <p:cxnSp>
        <p:nvCxnSpPr>
          <p:cNvPr id="24" name="Linie 3"/>
          <p:cNvCxnSpPr/>
          <p:nvPr userDrawn="1"/>
        </p:nvCxnSpPr>
        <p:spPr bwMode="gray">
          <a:xfrm>
            <a:off x="6054189" y="2881964"/>
            <a:ext cx="420178" cy="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nhalt 3"/>
          <p:cNvSpPr>
            <a:spLocks noGrp="1"/>
          </p:cNvSpPr>
          <p:nvPr>
            <p:ph sz="half" idx="17" hasCustomPrompt="1"/>
          </p:nvPr>
        </p:nvSpPr>
        <p:spPr bwMode="gray">
          <a:xfrm>
            <a:off x="6054188" y="3007800"/>
            <a:ext cx="2684150" cy="1350000"/>
          </a:xfrm>
        </p:spPr>
        <p:txBody>
          <a:bodyPr/>
          <a:lstStyle>
            <a:lvl1pPr>
              <a:defRPr sz="1200" baseline="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38A6DEF-AE35-4214-8461-604F1A78072B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54090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1" name="Inhalt 1"/>
          <p:cNvSpPr>
            <a:spLocks noGrp="1"/>
          </p:cNvSpPr>
          <p:nvPr>
            <p:ph sz="half" idx="1" hasCustomPrompt="1"/>
          </p:nvPr>
        </p:nvSpPr>
        <p:spPr bwMode="gray">
          <a:xfrm>
            <a:off x="405052" y="1404000"/>
            <a:ext cx="2684150" cy="2953800"/>
          </a:xfrm>
        </p:spPr>
        <p:txBody>
          <a:bodyPr/>
          <a:lstStyle>
            <a:lvl1pPr>
              <a:defRPr sz="1200" baseline="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3" name="Inhalt 2"/>
          <p:cNvSpPr>
            <a:spLocks noGrp="1"/>
          </p:cNvSpPr>
          <p:nvPr>
            <p:ph sz="half" idx="16" hasCustomPrompt="1"/>
          </p:nvPr>
        </p:nvSpPr>
        <p:spPr bwMode="gray">
          <a:xfrm>
            <a:off x="3229621" y="1404000"/>
            <a:ext cx="5508717" cy="29538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D87EC06-9221-44D3-B553-7B6DBEC856EC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45236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3" name="Inhalt 1"/>
          <p:cNvSpPr>
            <a:spLocks noGrp="1"/>
          </p:cNvSpPr>
          <p:nvPr>
            <p:ph sz="half" idx="16" hasCustomPrompt="1"/>
          </p:nvPr>
        </p:nvSpPr>
        <p:spPr bwMode="gray">
          <a:xfrm>
            <a:off x="404865" y="1404000"/>
            <a:ext cx="5508905" cy="29538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4" name="Inhalt 2"/>
          <p:cNvSpPr>
            <a:spLocks noGrp="1"/>
          </p:cNvSpPr>
          <p:nvPr>
            <p:ph sz="half" idx="17" hasCustomPrompt="1"/>
          </p:nvPr>
        </p:nvSpPr>
        <p:spPr bwMode="gray">
          <a:xfrm>
            <a:off x="6054188" y="1404000"/>
            <a:ext cx="2684150" cy="2953800"/>
          </a:xfrm>
        </p:spPr>
        <p:txBody>
          <a:bodyPr/>
          <a:lstStyle>
            <a:lvl1pPr>
              <a:defRPr sz="1200" baseline="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2EC7F658-D3F0-40AF-AA86-B5AE62BB7741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92215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el, Untertitel, Bild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405053" y="1404001"/>
            <a:ext cx="5508717" cy="295394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2" name="Inhalt"/>
          <p:cNvSpPr>
            <a:spLocks noGrp="1"/>
          </p:cNvSpPr>
          <p:nvPr>
            <p:ph sz="half" idx="1" hasCustomPrompt="1"/>
          </p:nvPr>
        </p:nvSpPr>
        <p:spPr bwMode="gray">
          <a:xfrm>
            <a:off x="6054188" y="1404000"/>
            <a:ext cx="2684150" cy="29538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6730E75-545A-44BE-99FB-253061BB55A6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48540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el, Untertitel, Bild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405052" y="1404001"/>
            <a:ext cx="2684150" cy="295394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1" name="Inhalt"/>
          <p:cNvSpPr>
            <a:spLocks noGrp="1"/>
          </p:cNvSpPr>
          <p:nvPr>
            <p:ph sz="half" idx="1" hasCustomPrompt="1"/>
          </p:nvPr>
        </p:nvSpPr>
        <p:spPr bwMode="gray">
          <a:xfrm>
            <a:off x="3229621" y="1404000"/>
            <a:ext cx="5508717" cy="29538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669C9250-BDE7-4DA5-BAEF-B8648977D070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65913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el, Untertitel, Bild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2" name="Inhalt"/>
          <p:cNvSpPr>
            <a:spLocks noGrp="1"/>
          </p:cNvSpPr>
          <p:nvPr>
            <p:ph sz="half" idx="1" hasCustomPrompt="1"/>
          </p:nvPr>
        </p:nvSpPr>
        <p:spPr bwMode="gray">
          <a:xfrm>
            <a:off x="405052" y="1404000"/>
            <a:ext cx="2684150" cy="29538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3229621" y="1404001"/>
            <a:ext cx="5508717" cy="295394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54ACCD2-55EE-44BA-B316-D8AA6B5344D7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650305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el, Untertitel, Bild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25" name="Inhalt"/>
          <p:cNvSpPr>
            <a:spLocks noGrp="1"/>
          </p:cNvSpPr>
          <p:nvPr>
            <p:ph sz="half" idx="1" hasCustomPrompt="1"/>
          </p:nvPr>
        </p:nvSpPr>
        <p:spPr bwMode="gray">
          <a:xfrm>
            <a:off x="405053" y="1404000"/>
            <a:ext cx="5508717" cy="29538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6054188" y="1404001"/>
            <a:ext cx="2684150" cy="295394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249EB53-9FF4-43FB-B641-4BA51A784722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07111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el, Untertitel, Bild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Inhalt"/>
          <p:cNvSpPr>
            <a:spLocks noGrp="1"/>
          </p:cNvSpPr>
          <p:nvPr>
            <p:ph idx="1" hasCustomPrompt="1"/>
          </p:nvPr>
        </p:nvSpPr>
        <p:spPr bwMode="gray">
          <a:xfrm>
            <a:off x="405052" y="1404000"/>
            <a:ext cx="8333285" cy="1406701"/>
          </a:xfrm>
        </p:spPr>
        <p:txBody>
          <a:bodyPr tIns="0"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1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405052" y="2952886"/>
            <a:ext cx="8333285" cy="1404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01AFEA5-4A4F-49AA-A220-CC0065250251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27191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el, Untertitel, Bild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wrap="square"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Bild 1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405052" y="1404000"/>
            <a:ext cx="2684150" cy="1404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1" name="Inhalt 1"/>
          <p:cNvSpPr>
            <a:spLocks noGrp="1"/>
          </p:cNvSpPr>
          <p:nvPr>
            <p:ph sz="half" idx="1" hasCustomPrompt="1"/>
          </p:nvPr>
        </p:nvSpPr>
        <p:spPr bwMode="gray">
          <a:xfrm>
            <a:off x="3229621" y="1404000"/>
            <a:ext cx="5508717" cy="14040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2" name="Bild 2"/>
          <p:cNvSpPr>
            <a:spLocks noGrp="1" noChangeAspect="1"/>
          </p:cNvSpPr>
          <p:nvPr>
            <p:ph type="pic" sz="quarter" idx="17" hasCustomPrompt="1"/>
          </p:nvPr>
        </p:nvSpPr>
        <p:spPr bwMode="gray">
          <a:xfrm>
            <a:off x="405052" y="2953800"/>
            <a:ext cx="2684150" cy="1404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3" name="Inhalt 2"/>
          <p:cNvSpPr>
            <a:spLocks noGrp="1"/>
          </p:cNvSpPr>
          <p:nvPr>
            <p:ph sz="half" idx="18" hasCustomPrompt="1"/>
          </p:nvPr>
        </p:nvSpPr>
        <p:spPr bwMode="gray">
          <a:xfrm>
            <a:off x="3229621" y="2953800"/>
            <a:ext cx="5508717" cy="14040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981F28B-898F-4CBA-86FB-4DC8925395ED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569374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el, Untertitel, Bild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Bild 1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405053" y="1404000"/>
            <a:ext cx="1998260" cy="1404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1" name="Inhalt 1"/>
          <p:cNvSpPr>
            <a:spLocks noGrp="1"/>
          </p:cNvSpPr>
          <p:nvPr>
            <p:ph sz="half" idx="1" hasCustomPrompt="1"/>
          </p:nvPr>
        </p:nvSpPr>
        <p:spPr bwMode="gray">
          <a:xfrm>
            <a:off x="2543731" y="1404000"/>
            <a:ext cx="1865943" cy="14040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12" name="Bild 2"/>
          <p:cNvSpPr>
            <a:spLocks noGrp="1" noChangeAspect="1"/>
          </p:cNvSpPr>
          <p:nvPr>
            <p:ph type="pic" sz="quarter" idx="17" hasCustomPrompt="1"/>
          </p:nvPr>
        </p:nvSpPr>
        <p:spPr bwMode="gray">
          <a:xfrm>
            <a:off x="405053" y="2953800"/>
            <a:ext cx="1998260" cy="1404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3" name="Inhalt 2"/>
          <p:cNvSpPr>
            <a:spLocks noGrp="1"/>
          </p:cNvSpPr>
          <p:nvPr>
            <p:ph sz="half" idx="18" hasCustomPrompt="1"/>
          </p:nvPr>
        </p:nvSpPr>
        <p:spPr bwMode="gray">
          <a:xfrm>
            <a:off x="2543731" y="2953800"/>
            <a:ext cx="1865943" cy="14040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18" name="Bild 3"/>
          <p:cNvSpPr>
            <a:spLocks noGrp="1" noChangeAspect="1"/>
          </p:cNvSpPr>
          <p:nvPr>
            <p:ph type="pic" sz="quarter" idx="19" hasCustomPrompt="1"/>
          </p:nvPr>
        </p:nvSpPr>
        <p:spPr bwMode="gray">
          <a:xfrm>
            <a:off x="4733716" y="1404000"/>
            <a:ext cx="1998260" cy="1404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9" name="Inhalt 3"/>
          <p:cNvSpPr>
            <a:spLocks noGrp="1"/>
          </p:cNvSpPr>
          <p:nvPr>
            <p:ph sz="half" idx="20" hasCustomPrompt="1"/>
          </p:nvPr>
        </p:nvSpPr>
        <p:spPr bwMode="gray">
          <a:xfrm>
            <a:off x="6872395" y="1404000"/>
            <a:ext cx="1865943" cy="14040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20" name="Bild 4"/>
          <p:cNvSpPr>
            <a:spLocks noGrp="1" noChangeAspect="1"/>
          </p:cNvSpPr>
          <p:nvPr>
            <p:ph type="pic" sz="quarter" idx="21" hasCustomPrompt="1"/>
          </p:nvPr>
        </p:nvSpPr>
        <p:spPr bwMode="gray">
          <a:xfrm>
            <a:off x="4733716" y="2953800"/>
            <a:ext cx="1998260" cy="1404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1" name="Inhalt 4"/>
          <p:cNvSpPr>
            <a:spLocks noGrp="1"/>
          </p:cNvSpPr>
          <p:nvPr>
            <p:ph sz="half" idx="22" hasCustomPrompt="1"/>
          </p:nvPr>
        </p:nvSpPr>
        <p:spPr bwMode="gray">
          <a:xfrm>
            <a:off x="6872395" y="2953800"/>
            <a:ext cx="1865943" cy="14040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741D5AE6-57A6-45FD-8D41-69AF1D71A929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94851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el, Untertite &amp;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405052" y="1404001"/>
            <a:ext cx="8333285" cy="295394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BE363A6-B3FE-4C56-8FF1-44FB57FA4992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16688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Bild &amp;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1" y="0"/>
            <a:ext cx="9143390" cy="51003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9" name="Text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0" y="2200614"/>
            <a:ext cx="5743457" cy="1360712"/>
          </a:xfrm>
          <a:solidFill>
            <a:srgbClr val="66BA06">
              <a:alpha val="60000"/>
            </a:srgbClr>
          </a:solidFill>
        </p:spPr>
        <p:txBody>
          <a:bodyPr wrap="square" lIns="540000" tIns="180000" rIns="540000" bIns="180000" anchor="ctr" anchorCtr="0">
            <a:sp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>
              <a:defRPr sz="1350">
                <a:solidFill>
                  <a:schemeClr val="bg1"/>
                </a:solidFill>
              </a:defRPr>
            </a:lvl2pPr>
            <a:lvl3pPr>
              <a:defRPr sz="1350">
                <a:solidFill>
                  <a:schemeClr val="bg1"/>
                </a:solidFill>
              </a:defRPr>
            </a:lvl3pPr>
            <a:lvl4pPr>
              <a:defRPr sz="1350">
                <a:solidFill>
                  <a:schemeClr val="bg1"/>
                </a:solidFill>
              </a:defRPr>
            </a:lvl4pPr>
            <a:lvl5pPr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noProof="0" dirty="0"/>
              <a:t>Hier können Sie ein Statement platzieren, welches mehrere Zeilen umfassen </a:t>
            </a:r>
            <a:r>
              <a:rPr lang="de-DE" noProof="0" dirty="0" smtClean="0"/>
              <a:t>kann.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04014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1_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Logo" descr="\\NAS\PresentationLoad\Custom-Design\AOK PLUS\vom Kunden\Logos_png\Logo5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0106" y="370075"/>
            <a:ext cx="2857034" cy="79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ekorelement Grün"/>
          <p:cNvSpPr/>
          <p:nvPr userDrawn="1"/>
        </p:nvSpPr>
        <p:spPr bwMode="gray">
          <a:xfrm>
            <a:off x="1" y="5100300"/>
            <a:ext cx="9143390" cy="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>
              <a:lnSpc>
                <a:spcPct val="90000"/>
              </a:lnSpc>
              <a:spcAft>
                <a:spcPts val="750"/>
              </a:spcAft>
            </a:pPr>
            <a:endParaRPr lang="de-DE" sz="1350" noProof="0" dirty="0"/>
          </a:p>
        </p:txBody>
      </p:sp>
      <p:cxnSp>
        <p:nvCxnSpPr>
          <p:cNvPr id="10" name="Dekorlinie Grün"/>
          <p:cNvCxnSpPr/>
          <p:nvPr userDrawn="1"/>
        </p:nvCxnSpPr>
        <p:spPr bwMode="gray">
          <a:xfrm>
            <a:off x="0" y="3703232"/>
            <a:ext cx="586919" cy="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el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810106" y="1404000"/>
            <a:ext cx="7479974" cy="2953800"/>
          </a:xfrm>
        </p:spPr>
        <p:txBody>
          <a:bodyPr bIns="468000" anchor="b" anchorCtr="0"/>
          <a:lstStyle>
            <a:lvl1pPr marL="0" indent="0">
              <a:buNone/>
              <a:defRPr sz="405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Hier ist Platz für Ihre Schlussbotschaft.</a:t>
            </a:r>
          </a:p>
        </p:txBody>
      </p:sp>
    </p:spTree>
    <p:extLst>
      <p:ext uri="{BB962C8B-B14F-4D97-AF65-F5344CB8AC3E}">
        <p14:creationId xmlns:p14="http://schemas.microsoft.com/office/powerpoint/2010/main" val="126906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2_Anhang / Back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ogo" descr="\\NAS\PresentationLoad\Custom-Design\AOK PLUS\vom Kunden\Logos_png\Logo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44305" y="438192"/>
            <a:ext cx="594033" cy="44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ekorelement Grün"/>
          <p:cNvSpPr/>
          <p:nvPr userDrawn="1"/>
        </p:nvSpPr>
        <p:spPr bwMode="gray">
          <a:xfrm>
            <a:off x="1" y="5100300"/>
            <a:ext cx="9143390" cy="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>
              <a:lnSpc>
                <a:spcPct val="90000"/>
              </a:lnSpc>
              <a:spcAft>
                <a:spcPts val="750"/>
              </a:spcAft>
            </a:pPr>
            <a:endParaRPr lang="de-DE" sz="1350" noProof="0" dirty="0"/>
          </a:p>
        </p:txBody>
      </p:sp>
      <p:cxnSp>
        <p:nvCxnSpPr>
          <p:cNvPr id="11" name="Dekorlinie Grün"/>
          <p:cNvCxnSpPr/>
          <p:nvPr userDrawn="1"/>
        </p:nvCxnSpPr>
        <p:spPr bwMode="gray">
          <a:xfrm>
            <a:off x="0" y="3158107"/>
            <a:ext cx="585977" cy="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10106" y="2039870"/>
            <a:ext cx="7479974" cy="1296000"/>
          </a:xfrm>
        </p:spPr>
        <p:txBody>
          <a:bodyPr lIns="0" rIns="0" bIns="0" anchor="b" anchorCtr="0"/>
          <a:lstStyle>
            <a:lvl1pPr marL="0" indent="0">
              <a:buNone/>
              <a:defRPr sz="3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Anhang / Back-Up</a:t>
            </a:r>
          </a:p>
        </p:txBody>
      </p:sp>
    </p:spTree>
    <p:extLst>
      <p:ext uri="{BB962C8B-B14F-4D97-AF65-F5344CB8AC3E}">
        <p14:creationId xmlns:p14="http://schemas.microsoft.com/office/powerpoint/2010/main" val="264066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Bilder mit Text, 2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8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cxnSp>
        <p:nvCxnSpPr>
          <p:cNvPr id="31" name="Linie 1"/>
          <p:cNvCxnSpPr/>
          <p:nvPr userDrawn="1"/>
        </p:nvCxnSpPr>
        <p:spPr bwMode="gray">
          <a:xfrm flipV="1">
            <a:off x="404865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Bild 1"/>
          <p:cNvSpPr>
            <a:spLocks noGrp="1" noChangeAspect="1"/>
          </p:cNvSpPr>
          <p:nvPr>
            <p:ph type="pic" sz="quarter" idx="34" hasCustomPrompt="1"/>
          </p:nvPr>
        </p:nvSpPr>
        <p:spPr bwMode="gray">
          <a:xfrm>
            <a:off x="404865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4" name="Grüner Kreis 1"/>
          <p:cNvSpPr>
            <a:spLocks noGrp="1" noChangeAspect="1"/>
          </p:cNvSpPr>
          <p:nvPr>
            <p:ph type="body" sz="quarter" idx="44" hasCustomPrompt="1"/>
          </p:nvPr>
        </p:nvSpPr>
        <p:spPr bwMode="gray">
          <a:xfrm>
            <a:off x="404866" y="1744200"/>
            <a:ext cx="1459262" cy="145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" name="Text 1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404866" y="3547800"/>
            <a:ext cx="4004621" cy="810000"/>
          </a:xfrm>
        </p:spPr>
        <p:txBody>
          <a:bodyPr lIns="180000"/>
          <a:lstStyle>
            <a:lvl1pPr marL="0" indent="0" algn="l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3" name="Linie 2"/>
          <p:cNvCxnSpPr/>
          <p:nvPr userDrawn="1"/>
        </p:nvCxnSpPr>
        <p:spPr bwMode="gray">
          <a:xfrm flipV="1">
            <a:off x="4733717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Bild 2"/>
          <p:cNvSpPr>
            <a:spLocks noGrp="1" noChangeAspect="1"/>
          </p:cNvSpPr>
          <p:nvPr>
            <p:ph type="pic" sz="quarter" idx="47" hasCustomPrompt="1"/>
          </p:nvPr>
        </p:nvSpPr>
        <p:spPr bwMode="gray">
          <a:xfrm>
            <a:off x="4733717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3" name="Grüner Kreis 2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4733717" y="1744200"/>
            <a:ext cx="1459271" cy="145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4" name="Text 2"/>
          <p:cNvSpPr>
            <a:spLocks noGrp="1"/>
          </p:cNvSpPr>
          <p:nvPr>
            <p:ph type="body" sz="quarter" idx="49" hasCustomPrompt="1"/>
          </p:nvPr>
        </p:nvSpPr>
        <p:spPr bwMode="gray">
          <a:xfrm>
            <a:off x="4733717" y="3547800"/>
            <a:ext cx="4004621" cy="810000"/>
          </a:xfrm>
        </p:spPr>
        <p:txBody>
          <a:bodyPr lIns="180000"/>
          <a:lstStyle>
            <a:lvl1pPr marL="0" indent="0" algn="l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0FC235F-61FA-4BAB-9C10-FD4A34921AEF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24339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Bilder mit Text, 3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8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cxnSp>
        <p:nvCxnSpPr>
          <p:cNvPr id="31" name="Linie 1"/>
          <p:cNvCxnSpPr/>
          <p:nvPr userDrawn="1"/>
        </p:nvCxnSpPr>
        <p:spPr bwMode="gray">
          <a:xfrm flipV="1">
            <a:off x="404865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Bild 1"/>
          <p:cNvSpPr>
            <a:spLocks noGrp="1" noChangeAspect="1"/>
          </p:cNvSpPr>
          <p:nvPr>
            <p:ph type="pic" sz="quarter" idx="34" hasCustomPrompt="1"/>
          </p:nvPr>
        </p:nvSpPr>
        <p:spPr bwMode="gray">
          <a:xfrm>
            <a:off x="404865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4" name="Grüner Kreis 1"/>
          <p:cNvSpPr>
            <a:spLocks noGrp="1" noChangeAspect="1"/>
          </p:cNvSpPr>
          <p:nvPr>
            <p:ph type="body" sz="quarter" idx="44" hasCustomPrompt="1"/>
          </p:nvPr>
        </p:nvSpPr>
        <p:spPr bwMode="gray">
          <a:xfrm>
            <a:off x="404866" y="1744200"/>
            <a:ext cx="1459262" cy="145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" name="Text 1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404865" y="3547800"/>
            <a:ext cx="2562634" cy="810000"/>
          </a:xfrm>
        </p:spPr>
        <p:txBody>
          <a:bodyPr lIns="180000"/>
          <a:lstStyle>
            <a:lvl1pPr marL="0" indent="0" algn="l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3" name="Linie 2"/>
          <p:cNvCxnSpPr/>
          <p:nvPr userDrawn="1"/>
        </p:nvCxnSpPr>
        <p:spPr bwMode="gray">
          <a:xfrm flipV="1">
            <a:off x="3290284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Bild 2"/>
          <p:cNvSpPr>
            <a:spLocks noGrp="1" noChangeAspect="1"/>
          </p:cNvSpPr>
          <p:nvPr>
            <p:ph type="pic" sz="quarter" idx="47" hasCustomPrompt="1"/>
          </p:nvPr>
        </p:nvSpPr>
        <p:spPr bwMode="gray">
          <a:xfrm>
            <a:off x="3290284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3" name="Grüner Kreis 2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3290284" y="1744200"/>
            <a:ext cx="1459271" cy="145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4" name="Text 2"/>
          <p:cNvSpPr>
            <a:spLocks noGrp="1"/>
          </p:cNvSpPr>
          <p:nvPr>
            <p:ph type="body" sz="quarter" idx="49" hasCustomPrompt="1"/>
          </p:nvPr>
        </p:nvSpPr>
        <p:spPr bwMode="gray">
          <a:xfrm>
            <a:off x="3290284" y="3547800"/>
            <a:ext cx="2562634" cy="810000"/>
          </a:xfrm>
        </p:spPr>
        <p:txBody>
          <a:bodyPr lIns="180000"/>
          <a:lstStyle>
            <a:lvl1pPr marL="0" indent="0" algn="l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4" name="Linie 3"/>
          <p:cNvCxnSpPr/>
          <p:nvPr userDrawn="1"/>
        </p:nvCxnSpPr>
        <p:spPr bwMode="gray">
          <a:xfrm flipV="1">
            <a:off x="6175704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Bild 3"/>
          <p:cNvSpPr>
            <a:spLocks noGrp="1" noChangeAspect="1"/>
          </p:cNvSpPr>
          <p:nvPr>
            <p:ph type="pic" sz="quarter" idx="50" hasCustomPrompt="1"/>
          </p:nvPr>
        </p:nvSpPr>
        <p:spPr bwMode="gray">
          <a:xfrm>
            <a:off x="6175704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6" name="Grüner Kreis 3"/>
          <p:cNvSpPr>
            <a:spLocks noGrp="1" noChangeAspect="1"/>
          </p:cNvSpPr>
          <p:nvPr>
            <p:ph type="body" sz="quarter" idx="51" hasCustomPrompt="1"/>
          </p:nvPr>
        </p:nvSpPr>
        <p:spPr bwMode="gray">
          <a:xfrm>
            <a:off x="6175705" y="1744200"/>
            <a:ext cx="1459271" cy="145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7" name="Text 3"/>
          <p:cNvSpPr>
            <a:spLocks noGrp="1"/>
          </p:cNvSpPr>
          <p:nvPr>
            <p:ph type="body" sz="quarter" idx="52" hasCustomPrompt="1"/>
          </p:nvPr>
        </p:nvSpPr>
        <p:spPr bwMode="gray">
          <a:xfrm>
            <a:off x="6175704" y="3547800"/>
            <a:ext cx="2562634" cy="810000"/>
          </a:xfrm>
        </p:spPr>
        <p:txBody>
          <a:bodyPr lIns="180000"/>
          <a:lstStyle>
            <a:lvl1pPr marL="0" indent="0" algn="l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0FC235F-61FA-4BAB-9C10-FD4A34921AEF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23919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Bilder mit Text, 4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8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cxnSp>
        <p:nvCxnSpPr>
          <p:cNvPr id="31" name="Linie 1"/>
          <p:cNvCxnSpPr/>
          <p:nvPr userDrawn="1"/>
        </p:nvCxnSpPr>
        <p:spPr bwMode="gray">
          <a:xfrm flipV="1">
            <a:off x="404865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Bild 1"/>
          <p:cNvSpPr>
            <a:spLocks noGrp="1" noChangeAspect="1"/>
          </p:cNvSpPr>
          <p:nvPr>
            <p:ph type="pic" sz="quarter" idx="34" hasCustomPrompt="1"/>
          </p:nvPr>
        </p:nvSpPr>
        <p:spPr bwMode="gray">
          <a:xfrm>
            <a:off x="404865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4" name="Grüner Kreis 1"/>
          <p:cNvSpPr>
            <a:spLocks noGrp="1" noChangeAspect="1"/>
          </p:cNvSpPr>
          <p:nvPr>
            <p:ph type="body" sz="quarter" idx="44" hasCustomPrompt="1"/>
          </p:nvPr>
        </p:nvSpPr>
        <p:spPr bwMode="gray">
          <a:xfrm>
            <a:off x="404866" y="1744200"/>
            <a:ext cx="1459262" cy="145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" name="Text 1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404865" y="3547800"/>
            <a:ext cx="1982058" cy="810000"/>
          </a:xfrm>
        </p:spPr>
        <p:txBody>
          <a:bodyPr lIns="180000"/>
          <a:lstStyle>
            <a:lvl1pPr marL="0" indent="0" algn="l">
              <a:buNone/>
              <a:defRPr sz="105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3" name="Linie 2"/>
          <p:cNvCxnSpPr/>
          <p:nvPr userDrawn="1"/>
        </p:nvCxnSpPr>
        <p:spPr bwMode="gray">
          <a:xfrm flipV="1">
            <a:off x="2522003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Bild 2"/>
          <p:cNvSpPr>
            <a:spLocks noGrp="1" noChangeAspect="1"/>
          </p:cNvSpPr>
          <p:nvPr>
            <p:ph type="pic" sz="quarter" idx="47" hasCustomPrompt="1"/>
          </p:nvPr>
        </p:nvSpPr>
        <p:spPr bwMode="gray">
          <a:xfrm>
            <a:off x="2522004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3" name="Grüner Kreis 2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2522004" y="1744200"/>
            <a:ext cx="1459271" cy="145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4" name="Text 2"/>
          <p:cNvSpPr>
            <a:spLocks noGrp="1"/>
          </p:cNvSpPr>
          <p:nvPr>
            <p:ph type="body" sz="quarter" idx="49" hasCustomPrompt="1"/>
          </p:nvPr>
        </p:nvSpPr>
        <p:spPr bwMode="gray">
          <a:xfrm>
            <a:off x="2522003" y="3547800"/>
            <a:ext cx="1982058" cy="810000"/>
          </a:xfrm>
        </p:spPr>
        <p:txBody>
          <a:bodyPr lIns="180000"/>
          <a:lstStyle>
            <a:lvl1pPr marL="0" indent="0" algn="l">
              <a:buNone/>
              <a:defRPr sz="105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4" name="Linie 3"/>
          <p:cNvCxnSpPr/>
          <p:nvPr userDrawn="1"/>
        </p:nvCxnSpPr>
        <p:spPr bwMode="gray">
          <a:xfrm flipV="1">
            <a:off x="4639141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Bild 3"/>
          <p:cNvSpPr>
            <a:spLocks noGrp="1" noChangeAspect="1"/>
          </p:cNvSpPr>
          <p:nvPr>
            <p:ph type="pic" sz="quarter" idx="50" hasCustomPrompt="1"/>
          </p:nvPr>
        </p:nvSpPr>
        <p:spPr bwMode="gray">
          <a:xfrm>
            <a:off x="4639141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6" name="Grüner Kreis 3"/>
          <p:cNvSpPr>
            <a:spLocks noGrp="1" noChangeAspect="1"/>
          </p:cNvSpPr>
          <p:nvPr>
            <p:ph type="body" sz="quarter" idx="51" hasCustomPrompt="1"/>
          </p:nvPr>
        </p:nvSpPr>
        <p:spPr bwMode="gray">
          <a:xfrm>
            <a:off x="4639141" y="1744200"/>
            <a:ext cx="1459271" cy="145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7" name="Text 3"/>
          <p:cNvSpPr>
            <a:spLocks noGrp="1"/>
          </p:cNvSpPr>
          <p:nvPr>
            <p:ph type="body" sz="quarter" idx="52" hasCustomPrompt="1"/>
          </p:nvPr>
        </p:nvSpPr>
        <p:spPr bwMode="gray">
          <a:xfrm>
            <a:off x="4639141" y="3547800"/>
            <a:ext cx="1982058" cy="810000"/>
          </a:xfrm>
        </p:spPr>
        <p:txBody>
          <a:bodyPr lIns="180000"/>
          <a:lstStyle>
            <a:lvl1pPr marL="0" indent="0" algn="l">
              <a:buNone/>
              <a:defRPr sz="105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28" name="Linie 4"/>
          <p:cNvCxnSpPr/>
          <p:nvPr userDrawn="1"/>
        </p:nvCxnSpPr>
        <p:spPr bwMode="gray">
          <a:xfrm flipV="1">
            <a:off x="6756280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Bild 4"/>
          <p:cNvSpPr>
            <a:spLocks noGrp="1" noChangeAspect="1"/>
          </p:cNvSpPr>
          <p:nvPr>
            <p:ph type="pic" sz="quarter" idx="53" hasCustomPrompt="1"/>
          </p:nvPr>
        </p:nvSpPr>
        <p:spPr bwMode="gray">
          <a:xfrm>
            <a:off x="6756280" y="1744200"/>
            <a:ext cx="1458190" cy="145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0" name="Grüner Kreis 4"/>
          <p:cNvSpPr>
            <a:spLocks noGrp="1" noChangeAspect="1"/>
          </p:cNvSpPr>
          <p:nvPr>
            <p:ph type="body" sz="quarter" idx="54" hasCustomPrompt="1"/>
          </p:nvPr>
        </p:nvSpPr>
        <p:spPr bwMode="gray">
          <a:xfrm>
            <a:off x="6756280" y="1744200"/>
            <a:ext cx="1459271" cy="145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1" name="Text 4"/>
          <p:cNvSpPr>
            <a:spLocks noGrp="1"/>
          </p:cNvSpPr>
          <p:nvPr>
            <p:ph type="body" sz="quarter" idx="55" hasCustomPrompt="1"/>
          </p:nvPr>
        </p:nvSpPr>
        <p:spPr bwMode="gray">
          <a:xfrm>
            <a:off x="6756280" y="3547800"/>
            <a:ext cx="1982058" cy="810000"/>
          </a:xfrm>
        </p:spPr>
        <p:txBody>
          <a:bodyPr lIns="180000"/>
          <a:lstStyle>
            <a:lvl1pPr marL="0" indent="0" algn="l">
              <a:buNone/>
              <a:defRPr sz="105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0FC235F-61FA-4BAB-9C10-FD4A34921AEF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90469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Kreise mit Text, 4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8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cxnSp>
        <p:nvCxnSpPr>
          <p:cNvPr id="31" name="Linie 1"/>
          <p:cNvCxnSpPr/>
          <p:nvPr userDrawn="1"/>
        </p:nvCxnSpPr>
        <p:spPr bwMode="gray">
          <a:xfrm flipV="1">
            <a:off x="404865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rüner Kreis 1"/>
          <p:cNvSpPr>
            <a:spLocks noGrp="1" noChangeAspect="1"/>
          </p:cNvSpPr>
          <p:nvPr>
            <p:ph type="body" sz="quarter" idx="44" hasCustomPrompt="1"/>
          </p:nvPr>
        </p:nvSpPr>
        <p:spPr bwMode="gray">
          <a:xfrm>
            <a:off x="404866" y="1744200"/>
            <a:ext cx="1459262" cy="1458000"/>
          </a:xfrm>
          <a:prstGeom prst="ellipse">
            <a:avLst/>
          </a:prstGeom>
          <a:noFill/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" name="Text 1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404865" y="3547800"/>
            <a:ext cx="1982058" cy="810000"/>
          </a:xfrm>
        </p:spPr>
        <p:txBody>
          <a:bodyPr lIns="180000"/>
          <a:lstStyle>
            <a:lvl1pPr marL="0" indent="0" algn="l">
              <a:buNone/>
              <a:defRPr sz="105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3" name="Linie 2"/>
          <p:cNvCxnSpPr/>
          <p:nvPr userDrawn="1"/>
        </p:nvCxnSpPr>
        <p:spPr bwMode="gray">
          <a:xfrm flipV="1">
            <a:off x="2522003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Grüner Kreis 2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2514803" y="1744200"/>
            <a:ext cx="1459271" cy="1458000"/>
          </a:xfrm>
          <a:prstGeom prst="ellipse">
            <a:avLst/>
          </a:prstGeom>
          <a:noFill/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4" name="Text 2"/>
          <p:cNvSpPr>
            <a:spLocks noGrp="1"/>
          </p:cNvSpPr>
          <p:nvPr>
            <p:ph type="body" sz="quarter" idx="49" hasCustomPrompt="1"/>
          </p:nvPr>
        </p:nvSpPr>
        <p:spPr bwMode="gray">
          <a:xfrm>
            <a:off x="2522003" y="3547800"/>
            <a:ext cx="1982058" cy="810000"/>
          </a:xfrm>
        </p:spPr>
        <p:txBody>
          <a:bodyPr lIns="180000"/>
          <a:lstStyle>
            <a:lvl1pPr marL="0" indent="0" algn="l">
              <a:buNone/>
              <a:defRPr sz="105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4" name="Linie 3"/>
          <p:cNvCxnSpPr/>
          <p:nvPr userDrawn="1"/>
        </p:nvCxnSpPr>
        <p:spPr bwMode="gray">
          <a:xfrm flipV="1">
            <a:off x="4639141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Grüner Kreis 3"/>
          <p:cNvSpPr>
            <a:spLocks noGrp="1" noChangeAspect="1"/>
          </p:cNvSpPr>
          <p:nvPr>
            <p:ph type="body" sz="quarter" idx="51" hasCustomPrompt="1"/>
          </p:nvPr>
        </p:nvSpPr>
        <p:spPr bwMode="gray">
          <a:xfrm>
            <a:off x="4624740" y="1744200"/>
            <a:ext cx="1459271" cy="1458000"/>
          </a:xfrm>
          <a:prstGeom prst="ellipse">
            <a:avLst/>
          </a:prstGeom>
          <a:noFill/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7" name="Text 3"/>
          <p:cNvSpPr>
            <a:spLocks noGrp="1"/>
          </p:cNvSpPr>
          <p:nvPr>
            <p:ph type="body" sz="quarter" idx="52" hasCustomPrompt="1"/>
          </p:nvPr>
        </p:nvSpPr>
        <p:spPr bwMode="gray">
          <a:xfrm>
            <a:off x="4639141" y="3547800"/>
            <a:ext cx="1982058" cy="810000"/>
          </a:xfrm>
        </p:spPr>
        <p:txBody>
          <a:bodyPr lIns="180000"/>
          <a:lstStyle>
            <a:lvl1pPr marL="0" indent="0" algn="l">
              <a:buNone/>
              <a:defRPr sz="105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28" name="Linie 4"/>
          <p:cNvCxnSpPr/>
          <p:nvPr userDrawn="1"/>
        </p:nvCxnSpPr>
        <p:spPr bwMode="gray">
          <a:xfrm flipV="1">
            <a:off x="6756280" y="3547800"/>
            <a:ext cx="0" cy="81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rüner Kreis 4"/>
          <p:cNvSpPr>
            <a:spLocks noGrp="1" noChangeAspect="1"/>
          </p:cNvSpPr>
          <p:nvPr>
            <p:ph type="body" sz="quarter" idx="54" hasCustomPrompt="1"/>
          </p:nvPr>
        </p:nvSpPr>
        <p:spPr bwMode="gray">
          <a:xfrm>
            <a:off x="6734677" y="1744200"/>
            <a:ext cx="1459271" cy="1458000"/>
          </a:xfrm>
          <a:prstGeom prst="ellipse">
            <a:avLst/>
          </a:prstGeom>
          <a:noFill/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45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1" name="Text 4"/>
          <p:cNvSpPr>
            <a:spLocks noGrp="1"/>
          </p:cNvSpPr>
          <p:nvPr>
            <p:ph type="body" sz="quarter" idx="55" hasCustomPrompt="1"/>
          </p:nvPr>
        </p:nvSpPr>
        <p:spPr bwMode="gray">
          <a:xfrm>
            <a:off x="6756280" y="3547800"/>
            <a:ext cx="1982058" cy="810000"/>
          </a:xfrm>
        </p:spPr>
        <p:txBody>
          <a:bodyPr lIns="180000"/>
          <a:lstStyle>
            <a:lvl1pPr marL="0" indent="0" algn="l">
              <a:buNone/>
              <a:defRPr sz="105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0FC235F-61FA-4BAB-9C10-FD4A34921AEF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52586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Bilder mit Text, 5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8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cxnSp>
        <p:nvCxnSpPr>
          <p:cNvPr id="31" name="Linie 1"/>
          <p:cNvCxnSpPr/>
          <p:nvPr userDrawn="1"/>
        </p:nvCxnSpPr>
        <p:spPr bwMode="gray">
          <a:xfrm flipV="1">
            <a:off x="404865" y="3277800"/>
            <a:ext cx="0" cy="108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Bild 1"/>
          <p:cNvSpPr>
            <a:spLocks noGrp="1" noChangeAspect="1"/>
          </p:cNvSpPr>
          <p:nvPr>
            <p:ph type="pic" sz="quarter" idx="34" hasCustomPrompt="1"/>
          </p:nvPr>
        </p:nvSpPr>
        <p:spPr bwMode="gray">
          <a:xfrm>
            <a:off x="404865" y="1744200"/>
            <a:ext cx="1188155" cy="118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4" name="Grüner Kreis 1"/>
          <p:cNvSpPr>
            <a:spLocks noGrp="1" noChangeAspect="1"/>
          </p:cNvSpPr>
          <p:nvPr>
            <p:ph type="body" sz="quarter" idx="44" hasCustomPrompt="1"/>
          </p:nvPr>
        </p:nvSpPr>
        <p:spPr bwMode="gray">
          <a:xfrm>
            <a:off x="404867" y="1744200"/>
            <a:ext cx="1189029" cy="118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" name="Text 1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404864" y="3277800"/>
            <a:ext cx="1547302" cy="1080000"/>
          </a:xfrm>
        </p:spPr>
        <p:txBody>
          <a:bodyPr lIns="180000"/>
          <a:lstStyle>
            <a:lvl1pPr marL="0" indent="0" algn="l">
              <a:buNone/>
              <a:defRPr sz="105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3" name="Linie 2"/>
          <p:cNvCxnSpPr/>
          <p:nvPr userDrawn="1"/>
        </p:nvCxnSpPr>
        <p:spPr bwMode="gray">
          <a:xfrm flipV="1">
            <a:off x="2100769" y="3277800"/>
            <a:ext cx="0" cy="108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Bild 2"/>
          <p:cNvSpPr>
            <a:spLocks noGrp="1" noChangeAspect="1"/>
          </p:cNvSpPr>
          <p:nvPr>
            <p:ph type="pic" sz="quarter" idx="47" hasCustomPrompt="1"/>
          </p:nvPr>
        </p:nvSpPr>
        <p:spPr bwMode="gray">
          <a:xfrm>
            <a:off x="2100769" y="1744200"/>
            <a:ext cx="1188155" cy="118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3" name="Grüner Kreis 2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2100769" y="1744200"/>
            <a:ext cx="1189034" cy="118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4" name="Text 2"/>
          <p:cNvSpPr>
            <a:spLocks noGrp="1"/>
          </p:cNvSpPr>
          <p:nvPr>
            <p:ph type="body" sz="quarter" idx="49" hasCustomPrompt="1"/>
          </p:nvPr>
        </p:nvSpPr>
        <p:spPr bwMode="gray">
          <a:xfrm>
            <a:off x="2100768" y="3277800"/>
            <a:ext cx="1547302" cy="1080000"/>
          </a:xfrm>
        </p:spPr>
        <p:txBody>
          <a:bodyPr lIns="180000"/>
          <a:lstStyle>
            <a:lvl1pPr marL="0" indent="0" algn="l">
              <a:buNone/>
              <a:defRPr sz="105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4" name="Linie 3"/>
          <p:cNvCxnSpPr/>
          <p:nvPr userDrawn="1"/>
        </p:nvCxnSpPr>
        <p:spPr bwMode="gray">
          <a:xfrm flipV="1">
            <a:off x="3797524" y="3277800"/>
            <a:ext cx="0" cy="108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Bild 3"/>
          <p:cNvSpPr>
            <a:spLocks noGrp="1" noChangeAspect="1"/>
          </p:cNvSpPr>
          <p:nvPr>
            <p:ph type="pic" sz="quarter" idx="50" hasCustomPrompt="1"/>
          </p:nvPr>
        </p:nvSpPr>
        <p:spPr bwMode="gray">
          <a:xfrm>
            <a:off x="3797524" y="1744200"/>
            <a:ext cx="1188155" cy="118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6" name="Grüner Kreis 3"/>
          <p:cNvSpPr>
            <a:spLocks noGrp="1" noChangeAspect="1"/>
          </p:cNvSpPr>
          <p:nvPr>
            <p:ph type="body" sz="quarter" idx="51" hasCustomPrompt="1"/>
          </p:nvPr>
        </p:nvSpPr>
        <p:spPr bwMode="gray">
          <a:xfrm>
            <a:off x="3797524" y="1744200"/>
            <a:ext cx="1189034" cy="118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7" name="Text 3"/>
          <p:cNvSpPr>
            <a:spLocks noGrp="1"/>
          </p:cNvSpPr>
          <p:nvPr>
            <p:ph type="body" sz="quarter" idx="52" hasCustomPrompt="1"/>
          </p:nvPr>
        </p:nvSpPr>
        <p:spPr bwMode="gray">
          <a:xfrm>
            <a:off x="3797524" y="3277800"/>
            <a:ext cx="1547302" cy="1080000"/>
          </a:xfrm>
        </p:spPr>
        <p:txBody>
          <a:bodyPr lIns="180000"/>
          <a:lstStyle>
            <a:lvl1pPr marL="0" indent="0" algn="l">
              <a:buNone/>
              <a:defRPr sz="105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28" name="Linie 4"/>
          <p:cNvCxnSpPr/>
          <p:nvPr userDrawn="1"/>
        </p:nvCxnSpPr>
        <p:spPr bwMode="gray">
          <a:xfrm flipV="1">
            <a:off x="5494280" y="3277800"/>
            <a:ext cx="0" cy="108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Bild 4"/>
          <p:cNvSpPr>
            <a:spLocks noGrp="1" noChangeAspect="1"/>
          </p:cNvSpPr>
          <p:nvPr>
            <p:ph type="pic" sz="quarter" idx="53" hasCustomPrompt="1"/>
          </p:nvPr>
        </p:nvSpPr>
        <p:spPr bwMode="gray">
          <a:xfrm>
            <a:off x="5494279" y="1744200"/>
            <a:ext cx="1188155" cy="118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20" name="Grüner Kreis 4"/>
          <p:cNvSpPr>
            <a:spLocks noGrp="1" noChangeAspect="1"/>
          </p:cNvSpPr>
          <p:nvPr>
            <p:ph type="body" sz="quarter" idx="54" hasCustomPrompt="1"/>
          </p:nvPr>
        </p:nvSpPr>
        <p:spPr bwMode="gray">
          <a:xfrm>
            <a:off x="5494279" y="1744200"/>
            <a:ext cx="1189034" cy="118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4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1" name="Text 4"/>
          <p:cNvSpPr>
            <a:spLocks noGrp="1"/>
          </p:cNvSpPr>
          <p:nvPr>
            <p:ph type="body" sz="quarter" idx="55" hasCustomPrompt="1"/>
          </p:nvPr>
        </p:nvSpPr>
        <p:spPr bwMode="gray">
          <a:xfrm>
            <a:off x="5494279" y="3277800"/>
            <a:ext cx="1547302" cy="1080000"/>
          </a:xfrm>
        </p:spPr>
        <p:txBody>
          <a:bodyPr lIns="180000"/>
          <a:lstStyle>
            <a:lvl1pPr marL="0" indent="0" algn="l">
              <a:buNone/>
              <a:defRPr sz="105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5" name="Linie 5"/>
          <p:cNvCxnSpPr/>
          <p:nvPr userDrawn="1"/>
        </p:nvCxnSpPr>
        <p:spPr bwMode="gray">
          <a:xfrm flipV="1">
            <a:off x="7191036" y="3277800"/>
            <a:ext cx="0" cy="108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Bild 5"/>
          <p:cNvSpPr>
            <a:spLocks noGrp="1" noChangeAspect="1"/>
          </p:cNvSpPr>
          <p:nvPr>
            <p:ph type="pic" sz="quarter" idx="56" hasCustomPrompt="1"/>
          </p:nvPr>
        </p:nvSpPr>
        <p:spPr bwMode="gray">
          <a:xfrm>
            <a:off x="7191036" y="1744200"/>
            <a:ext cx="1188155" cy="118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lIns="144000" tIns="144000" rIns="144000" bIns="144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30" name="Grüner Kreis 5"/>
          <p:cNvSpPr>
            <a:spLocks noGrp="1" noChangeAspect="1"/>
          </p:cNvSpPr>
          <p:nvPr>
            <p:ph type="body" sz="quarter" idx="57" hasCustomPrompt="1"/>
          </p:nvPr>
        </p:nvSpPr>
        <p:spPr bwMode="gray">
          <a:xfrm>
            <a:off x="7191036" y="1744200"/>
            <a:ext cx="1189034" cy="1188000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 anchorCtr="0"/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2" name="Text 5"/>
          <p:cNvSpPr>
            <a:spLocks noGrp="1"/>
          </p:cNvSpPr>
          <p:nvPr>
            <p:ph type="body" sz="quarter" idx="58" hasCustomPrompt="1"/>
          </p:nvPr>
        </p:nvSpPr>
        <p:spPr bwMode="gray">
          <a:xfrm>
            <a:off x="7191036" y="3277800"/>
            <a:ext cx="1547302" cy="1080000"/>
          </a:xfrm>
        </p:spPr>
        <p:txBody>
          <a:bodyPr lIns="180000"/>
          <a:lstStyle>
            <a:lvl1pPr marL="0" indent="0" algn="l">
              <a:buNone/>
              <a:defRPr sz="105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0FC235F-61FA-4BAB-9C10-FD4A34921AEF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83804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Kreise mit Text, 5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8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cxnSp>
        <p:nvCxnSpPr>
          <p:cNvPr id="31" name="Linie 1"/>
          <p:cNvCxnSpPr/>
          <p:nvPr userDrawn="1"/>
        </p:nvCxnSpPr>
        <p:spPr bwMode="gray">
          <a:xfrm flipV="1">
            <a:off x="404865" y="3277800"/>
            <a:ext cx="0" cy="108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rüner Kreis 1"/>
          <p:cNvSpPr>
            <a:spLocks noGrp="1" noChangeAspect="1"/>
          </p:cNvSpPr>
          <p:nvPr>
            <p:ph type="body" sz="quarter" idx="44" hasCustomPrompt="1"/>
          </p:nvPr>
        </p:nvSpPr>
        <p:spPr bwMode="gray">
          <a:xfrm>
            <a:off x="404865" y="1744200"/>
            <a:ext cx="1189029" cy="1188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" name="Text 1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404865" y="3277800"/>
            <a:ext cx="1547302" cy="1080000"/>
          </a:xfrm>
        </p:spPr>
        <p:txBody>
          <a:bodyPr lIns="180000"/>
          <a:lstStyle>
            <a:lvl1pPr marL="0" indent="0" algn="l">
              <a:buNone/>
              <a:defRPr sz="105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3" name="Linie 2"/>
          <p:cNvCxnSpPr/>
          <p:nvPr userDrawn="1"/>
        </p:nvCxnSpPr>
        <p:spPr bwMode="gray">
          <a:xfrm flipV="1">
            <a:off x="2101408" y="3277800"/>
            <a:ext cx="0" cy="108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Grüner Kreis 2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2101408" y="1744200"/>
            <a:ext cx="1189034" cy="1188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4" name="Text 2"/>
          <p:cNvSpPr>
            <a:spLocks noGrp="1"/>
          </p:cNvSpPr>
          <p:nvPr>
            <p:ph type="body" sz="quarter" idx="49" hasCustomPrompt="1"/>
          </p:nvPr>
        </p:nvSpPr>
        <p:spPr bwMode="gray">
          <a:xfrm>
            <a:off x="2101407" y="3277800"/>
            <a:ext cx="1547302" cy="1080000"/>
          </a:xfrm>
        </p:spPr>
        <p:txBody>
          <a:bodyPr lIns="180000"/>
          <a:lstStyle>
            <a:lvl1pPr marL="0" indent="0" algn="l">
              <a:buNone/>
              <a:defRPr sz="105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4" name="Linie 3"/>
          <p:cNvCxnSpPr/>
          <p:nvPr userDrawn="1"/>
        </p:nvCxnSpPr>
        <p:spPr bwMode="gray">
          <a:xfrm flipV="1">
            <a:off x="3797950" y="3277800"/>
            <a:ext cx="0" cy="108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Grüner Kreis 3"/>
          <p:cNvSpPr>
            <a:spLocks noGrp="1" noChangeAspect="1"/>
          </p:cNvSpPr>
          <p:nvPr>
            <p:ph type="body" sz="quarter" idx="51" hasCustomPrompt="1"/>
          </p:nvPr>
        </p:nvSpPr>
        <p:spPr bwMode="gray">
          <a:xfrm>
            <a:off x="3797950" y="1744200"/>
            <a:ext cx="1189034" cy="1188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7" name="Text 3"/>
          <p:cNvSpPr>
            <a:spLocks noGrp="1"/>
          </p:cNvSpPr>
          <p:nvPr>
            <p:ph type="body" sz="quarter" idx="52" hasCustomPrompt="1"/>
          </p:nvPr>
        </p:nvSpPr>
        <p:spPr bwMode="gray">
          <a:xfrm>
            <a:off x="3797950" y="3277800"/>
            <a:ext cx="1547302" cy="1080000"/>
          </a:xfrm>
        </p:spPr>
        <p:txBody>
          <a:bodyPr lIns="180000"/>
          <a:lstStyle>
            <a:lvl1pPr marL="0" indent="0" algn="l">
              <a:buNone/>
              <a:defRPr sz="105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28" name="Linie 4"/>
          <p:cNvCxnSpPr/>
          <p:nvPr userDrawn="1"/>
        </p:nvCxnSpPr>
        <p:spPr bwMode="gray">
          <a:xfrm flipV="1">
            <a:off x="5494493" y="3277800"/>
            <a:ext cx="0" cy="108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rüner Kreis 4"/>
          <p:cNvSpPr>
            <a:spLocks noGrp="1" noChangeAspect="1"/>
          </p:cNvSpPr>
          <p:nvPr>
            <p:ph type="body" sz="quarter" idx="54" hasCustomPrompt="1"/>
          </p:nvPr>
        </p:nvSpPr>
        <p:spPr bwMode="gray">
          <a:xfrm>
            <a:off x="5494492" y="1744200"/>
            <a:ext cx="1189034" cy="1188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4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1" name="Text 4"/>
          <p:cNvSpPr>
            <a:spLocks noGrp="1"/>
          </p:cNvSpPr>
          <p:nvPr>
            <p:ph type="body" sz="quarter" idx="55" hasCustomPrompt="1"/>
          </p:nvPr>
        </p:nvSpPr>
        <p:spPr bwMode="gray">
          <a:xfrm>
            <a:off x="5494492" y="3277800"/>
            <a:ext cx="1547302" cy="1080000"/>
          </a:xfrm>
        </p:spPr>
        <p:txBody>
          <a:bodyPr lIns="180000"/>
          <a:lstStyle>
            <a:lvl1pPr marL="0" indent="0" algn="l">
              <a:buNone/>
              <a:defRPr sz="105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35" name="Linie 5"/>
          <p:cNvCxnSpPr/>
          <p:nvPr userDrawn="1"/>
        </p:nvCxnSpPr>
        <p:spPr bwMode="gray">
          <a:xfrm flipV="1">
            <a:off x="7191036" y="3277800"/>
            <a:ext cx="0" cy="1080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Grüner Kreis 5"/>
          <p:cNvSpPr>
            <a:spLocks noGrp="1" noChangeAspect="1"/>
          </p:cNvSpPr>
          <p:nvPr>
            <p:ph type="body" sz="quarter" idx="57" hasCustomPrompt="1"/>
          </p:nvPr>
        </p:nvSpPr>
        <p:spPr bwMode="gray">
          <a:xfrm>
            <a:off x="7191036" y="1744200"/>
            <a:ext cx="1189034" cy="1188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2" name="Text 5"/>
          <p:cNvSpPr>
            <a:spLocks noGrp="1"/>
          </p:cNvSpPr>
          <p:nvPr>
            <p:ph type="body" sz="quarter" idx="58" hasCustomPrompt="1"/>
          </p:nvPr>
        </p:nvSpPr>
        <p:spPr bwMode="gray">
          <a:xfrm>
            <a:off x="7191036" y="3277800"/>
            <a:ext cx="1547302" cy="1080000"/>
          </a:xfrm>
        </p:spPr>
        <p:txBody>
          <a:bodyPr lIns="180000"/>
          <a:lstStyle>
            <a:lvl1pPr marL="0" indent="0" algn="l">
              <a:buNone/>
              <a:defRPr sz="105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36" name="Nr. 1"/>
          <p:cNvSpPr>
            <a:spLocks noGrp="1" noChangeAspect="1"/>
          </p:cNvSpPr>
          <p:nvPr>
            <p:ph type="body" sz="quarter" idx="59" hasCustomPrompt="1"/>
          </p:nvPr>
        </p:nvSpPr>
        <p:spPr bwMode="gray">
          <a:xfrm>
            <a:off x="1269853" y="1680961"/>
            <a:ext cx="324042" cy="323762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7" name="Nr. 3"/>
          <p:cNvSpPr>
            <a:spLocks noGrp="1" noChangeAspect="1"/>
          </p:cNvSpPr>
          <p:nvPr>
            <p:ph type="body" sz="quarter" idx="47" hasCustomPrompt="1"/>
          </p:nvPr>
        </p:nvSpPr>
        <p:spPr bwMode="gray">
          <a:xfrm>
            <a:off x="2966399" y="1680961"/>
            <a:ext cx="324042" cy="323762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40" name="Nr. 4"/>
          <p:cNvSpPr>
            <a:spLocks noGrp="1" noChangeAspect="1"/>
          </p:cNvSpPr>
          <p:nvPr>
            <p:ph type="body" sz="quarter" idx="60" hasCustomPrompt="1"/>
          </p:nvPr>
        </p:nvSpPr>
        <p:spPr bwMode="gray">
          <a:xfrm>
            <a:off x="4662941" y="1680961"/>
            <a:ext cx="324042" cy="323762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41" name="Nr. 5"/>
          <p:cNvSpPr>
            <a:spLocks noGrp="1" noChangeAspect="1"/>
          </p:cNvSpPr>
          <p:nvPr>
            <p:ph type="body" sz="quarter" idx="61" hasCustomPrompt="1"/>
          </p:nvPr>
        </p:nvSpPr>
        <p:spPr bwMode="gray">
          <a:xfrm>
            <a:off x="6359484" y="1680961"/>
            <a:ext cx="324042" cy="323762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42" name="Nr. 6"/>
          <p:cNvSpPr>
            <a:spLocks noGrp="1" noChangeAspect="1"/>
          </p:cNvSpPr>
          <p:nvPr>
            <p:ph type="body" sz="quarter" idx="62" hasCustomPrompt="1"/>
          </p:nvPr>
        </p:nvSpPr>
        <p:spPr bwMode="gray">
          <a:xfrm>
            <a:off x="8056028" y="1680961"/>
            <a:ext cx="324042" cy="323762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cxnSp>
        <p:nvCxnSpPr>
          <p:cNvPr id="43" name="Pfeil 1"/>
          <p:cNvCxnSpPr>
            <a:stCxn id="14" idx="6"/>
            <a:endCxn id="23" idx="2"/>
          </p:cNvCxnSpPr>
          <p:nvPr userDrawn="1"/>
        </p:nvCxnSpPr>
        <p:spPr bwMode="gray">
          <a:xfrm>
            <a:off x="1593895" y="2338200"/>
            <a:ext cx="507513" cy="0"/>
          </a:xfrm>
          <a:prstGeom prst="straightConnector1">
            <a:avLst/>
          </a:prstGeom>
          <a:ln w="6350">
            <a:solidFill>
              <a:schemeClr val="accent2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Pfeil 2"/>
          <p:cNvCxnSpPr>
            <a:stCxn id="23" idx="6"/>
            <a:endCxn id="26" idx="2"/>
          </p:cNvCxnSpPr>
          <p:nvPr userDrawn="1"/>
        </p:nvCxnSpPr>
        <p:spPr bwMode="gray">
          <a:xfrm>
            <a:off x="3290441" y="2338200"/>
            <a:ext cx="507509" cy="0"/>
          </a:xfrm>
          <a:prstGeom prst="straightConnector1">
            <a:avLst/>
          </a:prstGeom>
          <a:ln w="6350">
            <a:solidFill>
              <a:schemeClr val="accent2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Pfeil 3"/>
          <p:cNvCxnSpPr>
            <a:stCxn id="26" idx="6"/>
            <a:endCxn id="20" idx="2"/>
          </p:cNvCxnSpPr>
          <p:nvPr userDrawn="1"/>
        </p:nvCxnSpPr>
        <p:spPr bwMode="gray">
          <a:xfrm>
            <a:off x="4986984" y="2338200"/>
            <a:ext cx="507509" cy="0"/>
          </a:xfrm>
          <a:prstGeom prst="straightConnector1">
            <a:avLst/>
          </a:prstGeom>
          <a:ln w="6350">
            <a:solidFill>
              <a:schemeClr val="accent2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Pfeil 4"/>
          <p:cNvCxnSpPr>
            <a:stCxn id="20" idx="6"/>
            <a:endCxn id="30" idx="2"/>
          </p:cNvCxnSpPr>
          <p:nvPr userDrawn="1"/>
        </p:nvCxnSpPr>
        <p:spPr bwMode="gray">
          <a:xfrm>
            <a:off x="6683526" y="2338200"/>
            <a:ext cx="507510" cy="0"/>
          </a:xfrm>
          <a:prstGeom prst="straightConnector1">
            <a:avLst/>
          </a:prstGeom>
          <a:ln w="6350">
            <a:solidFill>
              <a:schemeClr val="accent2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0FC235F-61FA-4BAB-9C10-FD4A34921AEF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19002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Liste mit Nr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38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20" name="Text 1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05007" y="1403747"/>
            <a:ext cx="8333330" cy="567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080000"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21" name="Text 2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404865" y="2000510"/>
            <a:ext cx="8334823" cy="567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080000"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22" name="Text 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404865" y="2597273"/>
            <a:ext cx="8334823" cy="567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080000"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23" name="Text 4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404865" y="3194036"/>
            <a:ext cx="8334823" cy="567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080000"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24" name="Text 5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404865" y="3790800"/>
            <a:ext cx="8334823" cy="567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080000"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7" name="Nr. 1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404866" y="1403747"/>
            <a:ext cx="729095" cy="566738"/>
          </a:xfrm>
          <a:noFill/>
          <a:ln w="6350" cap="sq">
            <a:noFill/>
            <a:miter lim="800000"/>
          </a:ln>
        </p:spPr>
        <p:txBody>
          <a:bodyPr anchor="ctr" anchorCtr="0"/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25" name="Nr. 2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04866" y="2000773"/>
            <a:ext cx="729095" cy="566738"/>
          </a:xfrm>
          <a:noFill/>
          <a:ln w="6350" cap="sq">
            <a:noFill/>
            <a:miter lim="800000"/>
          </a:ln>
        </p:spPr>
        <p:txBody>
          <a:bodyPr anchor="ctr" anchorCtr="0"/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26" name="Nr. 3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404866" y="2597536"/>
            <a:ext cx="729095" cy="566738"/>
          </a:xfrm>
          <a:noFill/>
          <a:ln w="6350" cap="sq">
            <a:noFill/>
            <a:miter lim="800000"/>
          </a:ln>
        </p:spPr>
        <p:txBody>
          <a:bodyPr anchor="ctr" anchorCtr="0"/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27" name="Nr. 4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404866" y="3194299"/>
            <a:ext cx="729095" cy="566738"/>
          </a:xfrm>
          <a:noFill/>
          <a:ln w="6350" cap="sq">
            <a:noFill/>
            <a:miter lim="800000"/>
          </a:ln>
        </p:spPr>
        <p:txBody>
          <a:bodyPr anchor="ctr" anchorCtr="0"/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28" name="Nr. 5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404866" y="3791062"/>
            <a:ext cx="729095" cy="566738"/>
          </a:xfrm>
          <a:noFill/>
          <a:ln w="6350" cap="sq">
            <a:noFill/>
            <a:miter lim="800000"/>
          </a:ln>
        </p:spPr>
        <p:txBody>
          <a:bodyPr anchor="ctr" anchorCtr="0"/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DD63958-ED4B-421E-A34D-74A3C7A55CBF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45714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Liste mit Nr.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6054188" y="1404001"/>
            <a:ext cx="2684150" cy="295394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3" name="Kreis 1"/>
          <p:cNvSpPr>
            <a:spLocks noGrp="1" noChangeAspect="1"/>
          </p:cNvSpPr>
          <p:nvPr>
            <p:ph type="body" sz="quarter" idx="18" hasCustomPrompt="1"/>
          </p:nvPr>
        </p:nvSpPr>
        <p:spPr bwMode="gray">
          <a:xfrm>
            <a:off x="405053" y="1417500"/>
            <a:ext cx="486063" cy="486000"/>
          </a:xfrm>
          <a:prstGeom prst="ellipse">
            <a:avLst/>
          </a:prstGeom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12" name="Inhalt 1"/>
          <p:cNvSpPr>
            <a:spLocks noGrp="1"/>
          </p:cNvSpPr>
          <p:nvPr>
            <p:ph sz="half" idx="17" hasCustomPrompt="1"/>
          </p:nvPr>
        </p:nvSpPr>
        <p:spPr bwMode="gray">
          <a:xfrm>
            <a:off x="1188155" y="1404000"/>
            <a:ext cx="4725615" cy="513000"/>
          </a:xfrm>
        </p:spPr>
        <p:txBody>
          <a:bodyPr anchor="ctr" anchorCtr="0"/>
          <a:lstStyle>
            <a:lvl1pPr marL="0" indent="0">
              <a:buNone/>
              <a:defRPr sz="1200" baseline="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erklärende Texte.</a:t>
            </a:r>
          </a:p>
        </p:txBody>
      </p:sp>
      <p:sp>
        <p:nvSpPr>
          <p:cNvPr id="24" name="Linie 1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1188155" y="1962900"/>
            <a:ext cx="4725615" cy="54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14" name="Kreis 2"/>
          <p:cNvSpPr>
            <a:spLocks noGrp="1" noChangeAspect="1"/>
          </p:cNvSpPr>
          <p:nvPr>
            <p:ph type="body" sz="quarter" idx="19" hasCustomPrompt="1"/>
          </p:nvPr>
        </p:nvSpPr>
        <p:spPr bwMode="gray">
          <a:xfrm>
            <a:off x="405053" y="2027700"/>
            <a:ext cx="486063" cy="486000"/>
          </a:xfrm>
          <a:prstGeom prst="ellipse">
            <a:avLst/>
          </a:prstGeom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20" name="Inhalt 2"/>
          <p:cNvSpPr>
            <a:spLocks noGrp="1"/>
          </p:cNvSpPr>
          <p:nvPr>
            <p:ph sz="half" idx="23" hasCustomPrompt="1"/>
          </p:nvPr>
        </p:nvSpPr>
        <p:spPr bwMode="gray">
          <a:xfrm>
            <a:off x="1188155" y="2014200"/>
            <a:ext cx="4725615" cy="513000"/>
          </a:xfrm>
        </p:spPr>
        <p:txBody>
          <a:bodyPr anchor="ctr" anchorCtr="0"/>
          <a:lstStyle>
            <a:lvl1pPr marL="0" indent="0">
              <a:buNone/>
              <a:defRPr sz="1200" baseline="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erklärende Texte.</a:t>
            </a:r>
          </a:p>
        </p:txBody>
      </p:sp>
      <p:sp>
        <p:nvSpPr>
          <p:cNvPr id="25" name="Linie 2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1188155" y="2573100"/>
            <a:ext cx="4725615" cy="54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16" name="Kreis 3"/>
          <p:cNvSpPr>
            <a:spLocks noGrp="1" noChangeAspect="1"/>
          </p:cNvSpPr>
          <p:nvPr>
            <p:ph type="body" sz="quarter" idx="20" hasCustomPrompt="1"/>
          </p:nvPr>
        </p:nvSpPr>
        <p:spPr bwMode="gray">
          <a:xfrm>
            <a:off x="405053" y="2637900"/>
            <a:ext cx="486063" cy="486000"/>
          </a:xfrm>
          <a:prstGeom prst="ellipse">
            <a:avLst/>
          </a:prstGeom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21" name="Inhalt 3"/>
          <p:cNvSpPr>
            <a:spLocks noGrp="1"/>
          </p:cNvSpPr>
          <p:nvPr>
            <p:ph sz="half" idx="24" hasCustomPrompt="1"/>
          </p:nvPr>
        </p:nvSpPr>
        <p:spPr bwMode="gray">
          <a:xfrm>
            <a:off x="1188155" y="2624400"/>
            <a:ext cx="4725615" cy="513000"/>
          </a:xfrm>
        </p:spPr>
        <p:txBody>
          <a:bodyPr anchor="ctr" anchorCtr="0"/>
          <a:lstStyle>
            <a:lvl1pPr marL="0" indent="0">
              <a:buNone/>
              <a:defRPr sz="1200" baseline="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erklärende Texte.</a:t>
            </a:r>
          </a:p>
        </p:txBody>
      </p:sp>
      <p:sp>
        <p:nvSpPr>
          <p:cNvPr id="28" name="Linie 3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1188155" y="3183300"/>
            <a:ext cx="4725615" cy="54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18" name="Kreis 4"/>
          <p:cNvSpPr>
            <a:spLocks noGrp="1" noChangeAspect="1"/>
          </p:cNvSpPr>
          <p:nvPr>
            <p:ph type="body" sz="quarter" idx="21" hasCustomPrompt="1"/>
          </p:nvPr>
        </p:nvSpPr>
        <p:spPr bwMode="gray">
          <a:xfrm>
            <a:off x="405053" y="3248100"/>
            <a:ext cx="486063" cy="486000"/>
          </a:xfrm>
          <a:prstGeom prst="ellipse">
            <a:avLst/>
          </a:prstGeom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22" name="Inhalt 4"/>
          <p:cNvSpPr>
            <a:spLocks noGrp="1"/>
          </p:cNvSpPr>
          <p:nvPr>
            <p:ph sz="half" idx="25" hasCustomPrompt="1"/>
          </p:nvPr>
        </p:nvSpPr>
        <p:spPr bwMode="gray">
          <a:xfrm>
            <a:off x="1188155" y="3234600"/>
            <a:ext cx="4725615" cy="513000"/>
          </a:xfrm>
        </p:spPr>
        <p:txBody>
          <a:bodyPr anchor="ctr" anchorCtr="0"/>
          <a:lstStyle>
            <a:lvl1pPr marL="0" indent="0">
              <a:buNone/>
              <a:defRPr sz="1200" baseline="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erklärende Texte.</a:t>
            </a:r>
          </a:p>
        </p:txBody>
      </p:sp>
      <p:sp>
        <p:nvSpPr>
          <p:cNvPr id="29" name="Linie 4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1188155" y="3793500"/>
            <a:ext cx="4725615" cy="54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19" name="Kreis 5"/>
          <p:cNvSpPr>
            <a:spLocks noGrp="1" noChangeAspect="1"/>
          </p:cNvSpPr>
          <p:nvPr>
            <p:ph type="body" sz="quarter" idx="22" hasCustomPrompt="1"/>
          </p:nvPr>
        </p:nvSpPr>
        <p:spPr bwMode="gray">
          <a:xfrm>
            <a:off x="405053" y="3858300"/>
            <a:ext cx="486063" cy="486000"/>
          </a:xfrm>
          <a:prstGeom prst="ellipse">
            <a:avLst/>
          </a:prstGeom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23" name="Inhalt 5"/>
          <p:cNvSpPr>
            <a:spLocks noGrp="1"/>
          </p:cNvSpPr>
          <p:nvPr>
            <p:ph sz="half" idx="26" hasCustomPrompt="1"/>
          </p:nvPr>
        </p:nvSpPr>
        <p:spPr bwMode="gray">
          <a:xfrm>
            <a:off x="1188155" y="3844800"/>
            <a:ext cx="4725615" cy="513000"/>
          </a:xfrm>
        </p:spPr>
        <p:txBody>
          <a:bodyPr anchor="ctr" anchorCtr="0"/>
          <a:lstStyle>
            <a:lvl1pPr marL="0" indent="0">
              <a:buNone/>
              <a:defRPr sz="1200" baseline="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erklärende Texte.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249EB53-9FF4-43FB-B641-4BA51A784722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28735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Text und Liste mit Nr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20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24" name="Inhalt"/>
          <p:cNvSpPr>
            <a:spLocks noGrp="1"/>
          </p:cNvSpPr>
          <p:nvPr>
            <p:ph sz="half" idx="2" hasCustomPrompt="1"/>
          </p:nvPr>
        </p:nvSpPr>
        <p:spPr bwMode="gray">
          <a:xfrm>
            <a:off x="405053" y="1404000"/>
            <a:ext cx="4004621" cy="29538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28" name="Nr. 1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4733716" y="1403747"/>
            <a:ext cx="479315" cy="567000"/>
          </a:xfrm>
        </p:spPr>
        <p:txBody>
          <a:bodyPr anchor="ctr" anchorCtr="0"/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1"/>
              <a:t>Nr.</a:t>
            </a:r>
          </a:p>
        </p:txBody>
      </p:sp>
      <p:sp>
        <p:nvSpPr>
          <p:cNvPr id="33" name="Text 1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5528970" y="1403747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Text.</a:t>
            </a:r>
          </a:p>
        </p:txBody>
      </p:sp>
      <p:sp>
        <p:nvSpPr>
          <p:cNvPr id="38" name="Linie 1"/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4733717" y="1982929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9" name="Nr. 2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4733716" y="2000510"/>
            <a:ext cx="479315" cy="567000"/>
          </a:xfrm>
        </p:spPr>
        <p:txBody>
          <a:bodyPr anchor="ctr" anchorCtr="0"/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1"/>
              <a:t>Nr.</a:t>
            </a:r>
          </a:p>
        </p:txBody>
      </p:sp>
      <p:sp>
        <p:nvSpPr>
          <p:cNvPr id="34" name="Text 2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5528970" y="2000510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Text.</a:t>
            </a:r>
          </a:p>
        </p:txBody>
      </p:sp>
      <p:sp>
        <p:nvSpPr>
          <p:cNvPr id="39" name="Linie 2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4733717" y="2579692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0" name="Nr. 3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4733716" y="2597273"/>
            <a:ext cx="479315" cy="567000"/>
          </a:xfrm>
        </p:spPr>
        <p:txBody>
          <a:bodyPr anchor="ctr" anchorCtr="0"/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1"/>
              <a:t>Nr.</a:t>
            </a:r>
          </a:p>
        </p:txBody>
      </p:sp>
      <p:sp>
        <p:nvSpPr>
          <p:cNvPr id="35" name="Text 3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5528970" y="2597273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Text.</a:t>
            </a:r>
          </a:p>
        </p:txBody>
      </p:sp>
      <p:sp>
        <p:nvSpPr>
          <p:cNvPr id="40" name="Linie 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4733717" y="3176455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1" name="Nr. 4"/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4733716" y="3194036"/>
            <a:ext cx="479315" cy="567000"/>
          </a:xfrm>
        </p:spPr>
        <p:txBody>
          <a:bodyPr anchor="ctr" anchorCtr="0"/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1"/>
              <a:t>Nr.</a:t>
            </a:r>
          </a:p>
        </p:txBody>
      </p:sp>
      <p:sp>
        <p:nvSpPr>
          <p:cNvPr id="36" name="Text 4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5528970" y="3194036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Text.</a:t>
            </a:r>
          </a:p>
        </p:txBody>
      </p:sp>
      <p:sp>
        <p:nvSpPr>
          <p:cNvPr id="41" name="Linie 4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4733717" y="3773218"/>
            <a:ext cx="4004593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2" name="Nr. 5"/>
          <p:cNvSpPr>
            <a:spLocks noGrp="1"/>
          </p:cNvSpPr>
          <p:nvPr>
            <p:ph type="body" sz="quarter" idx="34" hasCustomPrompt="1"/>
          </p:nvPr>
        </p:nvSpPr>
        <p:spPr bwMode="gray">
          <a:xfrm>
            <a:off x="4733716" y="3790800"/>
            <a:ext cx="479315" cy="567000"/>
          </a:xfrm>
        </p:spPr>
        <p:txBody>
          <a:bodyPr anchor="ctr" anchorCtr="0"/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1"/>
              <a:t>Nr.</a:t>
            </a:r>
          </a:p>
        </p:txBody>
      </p:sp>
      <p:sp>
        <p:nvSpPr>
          <p:cNvPr id="37" name="Text 5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5528970" y="3790800"/>
            <a:ext cx="3209368" cy="567000"/>
          </a:xfrm>
        </p:spPr>
        <p:txBody>
          <a:bodyPr anchor="ctr" anchorCtr="0"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steht der Text.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DD63958-ED4B-421E-A34D-74A3C7A55CBF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180121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Text und Notebook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Unterüberschrift"/>
          <p:cNvSpPr>
            <a:spLocks noGrp="1"/>
          </p:cNvSpPr>
          <p:nvPr>
            <p:ph type="title" hasCustomPrompt="1"/>
          </p:nvPr>
        </p:nvSpPr>
        <p:spPr bwMode="gray">
          <a:xfrm>
            <a:off x="404866" y="367200"/>
            <a:ext cx="4004621" cy="238892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cxnSp>
        <p:nvCxnSpPr>
          <p:cNvPr id="16" name="Linie"/>
          <p:cNvCxnSpPr/>
          <p:nvPr userDrawn="1"/>
        </p:nvCxnSpPr>
        <p:spPr bwMode="gray">
          <a:xfrm>
            <a:off x="404865" y="2881964"/>
            <a:ext cx="420178" cy="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nhalt"/>
          <p:cNvSpPr>
            <a:spLocks noGrp="1"/>
          </p:cNvSpPr>
          <p:nvPr>
            <p:ph sz="half" idx="1" hasCustomPrompt="1"/>
          </p:nvPr>
        </p:nvSpPr>
        <p:spPr bwMode="gray">
          <a:xfrm>
            <a:off x="405053" y="3007801"/>
            <a:ext cx="4004621" cy="1349999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pic>
        <p:nvPicPr>
          <p:cNvPr id="1026" name="Laptop" descr="\\NAS\PresentationLoad\Custom-Design\AOK PLUS\Folienbibliothek\Bilder\Lizenzfreie Bilder\image-1999636_laptop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7" t="8446" b="5759"/>
          <a:stretch/>
        </p:blipFill>
        <p:spPr bwMode="gray">
          <a:xfrm>
            <a:off x="4409674" y="1164357"/>
            <a:ext cx="6252983" cy="348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5454321" y="1577030"/>
            <a:ext cx="3861503" cy="2457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D9F460F-B1DF-4C3C-8BCA-6B51B10B0987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46551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Überschrift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23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20" name="Unterüberschrift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733716" y="1406128"/>
            <a:ext cx="4004594" cy="1350000"/>
          </a:xfrm>
        </p:spPr>
        <p:txBody>
          <a:bodyPr anchor="b" anchorCtr="0"/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Hier können Sie die Inhalte der Präsentation platzieren, z.B. eine Unterüberschrift.</a:t>
            </a:r>
          </a:p>
        </p:txBody>
      </p:sp>
      <p:cxnSp>
        <p:nvCxnSpPr>
          <p:cNvPr id="21" name="Linie"/>
          <p:cNvCxnSpPr/>
          <p:nvPr userDrawn="1"/>
        </p:nvCxnSpPr>
        <p:spPr bwMode="gray">
          <a:xfrm>
            <a:off x="4733717" y="2881964"/>
            <a:ext cx="420178" cy="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nhalt"/>
          <p:cNvSpPr>
            <a:spLocks noGrp="1"/>
          </p:cNvSpPr>
          <p:nvPr>
            <p:ph sz="half" idx="2" hasCustomPrompt="1"/>
          </p:nvPr>
        </p:nvSpPr>
        <p:spPr bwMode="gray">
          <a:xfrm>
            <a:off x="4733717" y="3007800"/>
            <a:ext cx="4004621" cy="1350000"/>
          </a:xfrm>
        </p:spPr>
        <p:txBody>
          <a:bodyPr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DD63958-ED4B-421E-A34D-74A3C7A55CBF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20730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Zitat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405053" y="367201"/>
            <a:ext cx="4004594" cy="399074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2" name="Inhalt"/>
          <p:cNvSpPr>
            <a:spLocks noGrp="1"/>
          </p:cNvSpPr>
          <p:nvPr>
            <p:ph sz="half" idx="2" hasCustomPrompt="1"/>
          </p:nvPr>
        </p:nvSpPr>
        <p:spPr bwMode="gray">
          <a:xfrm>
            <a:off x="4733717" y="1404000"/>
            <a:ext cx="4004621" cy="2953800"/>
          </a:xfrm>
        </p:spPr>
        <p:txBody>
          <a:bodyPr anchor="ctr" anchorCtr="0"/>
          <a:lstStyle>
            <a:lvl1pPr marL="0" indent="0">
              <a:buNone/>
              <a:defRPr lang="de-DE" sz="2400" b="1" kern="1200" noProof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None/>
            </a:pPr>
            <a:r>
              <a:rPr lang="de-DE" noProof="0" dirty="0"/>
              <a:t>Hier können Sie ein </a:t>
            </a:r>
            <a:br>
              <a:rPr lang="de-DE" noProof="0" dirty="0"/>
            </a:br>
            <a:r>
              <a:rPr lang="de-DE" noProof="0" dirty="0"/>
              <a:t>Zitat platzieren, welches mehrere Zeilen umfassen </a:t>
            </a:r>
            <a:r>
              <a:rPr lang="de-DE" noProof="0" dirty="0" smtClean="0"/>
              <a:t>kann.</a:t>
            </a:r>
            <a:endParaRPr lang="de-DE" noProof="0" dirty="0"/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DA14D2B-DA7D-4DE1-B291-91CB7D17444C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30512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Überschriften mit Text, Gegenüberstel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8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54" name="Text 1"/>
          <p:cNvSpPr>
            <a:spLocks noGrp="1"/>
          </p:cNvSpPr>
          <p:nvPr>
            <p:ph type="body" idx="1" hasCustomPrompt="1"/>
          </p:nvPr>
        </p:nvSpPr>
        <p:spPr bwMode="gray">
          <a:xfrm>
            <a:off x="405053" y="1404000"/>
            <a:ext cx="4004621" cy="2700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44000" rIns="144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55" name="Text 2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733528" y="1404000"/>
            <a:ext cx="4004621" cy="2700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44000" rIns="144000" anchor="ctr"/>
          <a:lstStyle>
            <a:lvl1pPr marL="0" indent="0" algn="r">
              <a:lnSpc>
                <a:spcPct val="100000"/>
              </a:lnSpc>
              <a:buFont typeface="Arial" panose="020B0604020202020204" pitchFamily="34" charset="0"/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57" name="Inhalt 1"/>
          <p:cNvSpPr>
            <a:spLocks noGrp="1"/>
          </p:cNvSpPr>
          <p:nvPr>
            <p:ph sz="half" idx="2" hasCustomPrompt="1"/>
          </p:nvPr>
        </p:nvSpPr>
        <p:spPr bwMode="gray">
          <a:xfrm>
            <a:off x="405053" y="1727998"/>
            <a:ext cx="4004621" cy="1870118"/>
          </a:xfrm>
          <a:noFill/>
        </p:spPr>
        <p:txBody>
          <a:bodyPr lIns="144000" tIns="144000" rIns="144000" bIns="144000"/>
          <a:lstStyle>
            <a:lvl1pPr marL="0" indent="0">
              <a:buNone/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58" name="Inhalt 2"/>
          <p:cNvSpPr>
            <a:spLocks noGrp="1"/>
          </p:cNvSpPr>
          <p:nvPr>
            <p:ph sz="quarter" idx="52" hasCustomPrompt="1"/>
          </p:nvPr>
        </p:nvSpPr>
        <p:spPr bwMode="gray">
          <a:xfrm>
            <a:off x="4733528" y="1728000"/>
            <a:ext cx="4004621" cy="1871100"/>
          </a:xfrm>
          <a:noFill/>
        </p:spPr>
        <p:txBody>
          <a:bodyPr lIns="144000" tIns="144000" rIns="144000" bIns="144000"/>
          <a:lstStyle>
            <a:lvl1pPr marL="0" indent="0" algn="r">
              <a:buNone/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61" name="Kreis"/>
          <p:cNvSpPr>
            <a:spLocks noGrp="1" noChangeAspect="1"/>
          </p:cNvSpPr>
          <p:nvPr>
            <p:ph type="body" sz="quarter" idx="18" hasCustomPrompt="1"/>
          </p:nvPr>
        </p:nvSpPr>
        <p:spPr bwMode="gray">
          <a:xfrm>
            <a:off x="3977922" y="1173263"/>
            <a:ext cx="1188155" cy="1188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3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VS</a:t>
            </a:r>
          </a:p>
        </p:txBody>
      </p:sp>
      <p:sp>
        <p:nvSpPr>
          <p:cNvPr id="60" name="Text 3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404863" y="3682800"/>
            <a:ext cx="8333285" cy="675000"/>
          </a:xfrm>
          <a:solidFill>
            <a:schemeClr val="accent2"/>
          </a:solidFill>
          <a:ln w="6350" cap="sq">
            <a:solidFill>
              <a:schemeClr val="accent2"/>
            </a:solidFill>
            <a:miter lim="800000"/>
          </a:ln>
        </p:spPr>
        <p:txBody>
          <a:bodyPr lIns="180000" tIns="324000" rIns="180000" bIns="72000" anchor="t" anchorCtr="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7" name="Dreieck"/>
          <p:cNvSpPr>
            <a:spLocks noGrp="1"/>
          </p:cNvSpPr>
          <p:nvPr>
            <p:ph type="body" sz="quarter" idx="53" hasCustomPrompt="1"/>
          </p:nvPr>
        </p:nvSpPr>
        <p:spPr bwMode="gray">
          <a:xfrm flipV="1">
            <a:off x="552383" y="3677400"/>
            <a:ext cx="324042" cy="162000"/>
          </a:xfrm>
          <a:prstGeom prst="triangle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0FC235F-61FA-4BAB-9C10-FD4A34921AEF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94558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Bild mit Nr. und Tex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405052" y="1404001"/>
            <a:ext cx="8333285" cy="295394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7" name="Grüne Fläche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04866" y="1403749"/>
            <a:ext cx="4166642" cy="2953940"/>
          </a:xfrm>
          <a:solidFill>
            <a:schemeClr val="accent2">
              <a:alpha val="60000"/>
            </a:schemeClr>
          </a:solidFill>
        </p:spPr>
        <p:txBody>
          <a:bodyPr lIns="180000" tIns="360000"/>
          <a:lstStyle>
            <a:lvl1pPr marL="0" indent="0">
              <a:buNone/>
              <a:defRPr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" name="Kreis 1"/>
          <p:cNvSpPr>
            <a:spLocks noGrp="1" noChangeAspect="1"/>
          </p:cNvSpPr>
          <p:nvPr>
            <p:ph type="body" sz="quarter" idx="18" hasCustomPrompt="1"/>
          </p:nvPr>
        </p:nvSpPr>
        <p:spPr bwMode="gray">
          <a:xfrm>
            <a:off x="4233964" y="1636235"/>
            <a:ext cx="675088" cy="675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5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14" name="Kreis 2"/>
          <p:cNvSpPr>
            <a:spLocks noGrp="1" noChangeAspect="1"/>
          </p:cNvSpPr>
          <p:nvPr>
            <p:ph type="body" sz="quarter" idx="19" hasCustomPrompt="1"/>
          </p:nvPr>
        </p:nvSpPr>
        <p:spPr bwMode="gray">
          <a:xfrm>
            <a:off x="4233964" y="2543471"/>
            <a:ext cx="675088" cy="675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5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16" name="Kreis 3"/>
          <p:cNvSpPr>
            <a:spLocks noGrp="1" noChangeAspect="1"/>
          </p:cNvSpPr>
          <p:nvPr>
            <p:ph type="body" sz="quarter" idx="20" hasCustomPrompt="1"/>
          </p:nvPr>
        </p:nvSpPr>
        <p:spPr bwMode="gray">
          <a:xfrm>
            <a:off x="4233964" y="3450706"/>
            <a:ext cx="675088" cy="675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5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Nr.</a:t>
            </a:r>
          </a:p>
        </p:txBody>
      </p:sp>
      <p:sp>
        <p:nvSpPr>
          <p:cNvPr id="21" name="Inhalt 1"/>
          <p:cNvSpPr>
            <a:spLocks noGrp="1"/>
          </p:cNvSpPr>
          <p:nvPr>
            <p:ph sz="half" idx="21" hasCustomPrompt="1"/>
          </p:nvPr>
        </p:nvSpPr>
        <p:spPr bwMode="gray">
          <a:xfrm>
            <a:off x="404866" y="1636235"/>
            <a:ext cx="3564464" cy="675000"/>
          </a:xfrm>
        </p:spPr>
        <p:txBody>
          <a:bodyPr lIns="180000" anchor="ctr" anchorCtr="0"/>
          <a:lstStyle>
            <a:lvl1pPr marL="0" indent="0" algn="r">
              <a:buNone/>
              <a:defRPr sz="1200" baseline="0">
                <a:solidFill>
                  <a:schemeClr val="bg1"/>
                </a:solidFill>
              </a:defRPr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erklärende Texte.</a:t>
            </a:r>
          </a:p>
        </p:txBody>
      </p:sp>
      <p:sp>
        <p:nvSpPr>
          <p:cNvPr id="22" name="Inhalt 2"/>
          <p:cNvSpPr>
            <a:spLocks noGrp="1"/>
          </p:cNvSpPr>
          <p:nvPr>
            <p:ph sz="half" idx="22" hasCustomPrompt="1"/>
          </p:nvPr>
        </p:nvSpPr>
        <p:spPr bwMode="gray">
          <a:xfrm>
            <a:off x="404866" y="2543471"/>
            <a:ext cx="3564464" cy="675000"/>
          </a:xfrm>
        </p:spPr>
        <p:txBody>
          <a:bodyPr lIns="180000" anchor="ctr" anchorCtr="0"/>
          <a:lstStyle>
            <a:lvl1pPr marL="0" indent="0" algn="r">
              <a:buNone/>
              <a:defRPr sz="1200" baseline="0">
                <a:solidFill>
                  <a:schemeClr val="bg1"/>
                </a:solidFill>
              </a:defRPr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erklärende Texte.</a:t>
            </a:r>
          </a:p>
        </p:txBody>
      </p:sp>
      <p:sp>
        <p:nvSpPr>
          <p:cNvPr id="23" name="Inhalt 3"/>
          <p:cNvSpPr>
            <a:spLocks noGrp="1"/>
          </p:cNvSpPr>
          <p:nvPr>
            <p:ph sz="half" idx="23" hasCustomPrompt="1"/>
          </p:nvPr>
        </p:nvSpPr>
        <p:spPr bwMode="gray">
          <a:xfrm>
            <a:off x="404866" y="3443617"/>
            <a:ext cx="3564464" cy="675000"/>
          </a:xfrm>
        </p:spPr>
        <p:txBody>
          <a:bodyPr lIns="180000" anchor="ctr" anchorCtr="0"/>
          <a:lstStyle>
            <a:lvl1pPr marL="0" indent="0" algn="r">
              <a:buNone/>
              <a:defRPr sz="1200" baseline="0">
                <a:solidFill>
                  <a:schemeClr val="bg1"/>
                </a:solidFill>
              </a:defRPr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erklärende Texte.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BE363A6-B3FE-4C56-8FF1-44FB57FA4992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79192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Überschriften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8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54" name="Text 1"/>
          <p:cNvSpPr>
            <a:spLocks noGrp="1"/>
          </p:cNvSpPr>
          <p:nvPr>
            <p:ph type="body" idx="1" hasCustomPrompt="1"/>
          </p:nvPr>
        </p:nvSpPr>
        <p:spPr bwMode="gray">
          <a:xfrm>
            <a:off x="405053" y="1404000"/>
            <a:ext cx="4004621" cy="2700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44000" rIns="144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55" name="Text 2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733528" y="1404000"/>
            <a:ext cx="4004621" cy="2700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44000" rIns="144000" anchor="ctr"/>
          <a:lstStyle>
            <a:lvl1pPr marL="0" indent="0" algn="r">
              <a:lnSpc>
                <a:spcPct val="100000"/>
              </a:lnSpc>
              <a:buFont typeface="Arial" panose="020B0604020202020204" pitchFamily="34" charset="0"/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57" name="Inhalt 1"/>
          <p:cNvSpPr>
            <a:spLocks noGrp="1"/>
          </p:cNvSpPr>
          <p:nvPr>
            <p:ph sz="half" idx="2" hasCustomPrompt="1"/>
          </p:nvPr>
        </p:nvSpPr>
        <p:spPr bwMode="gray">
          <a:xfrm>
            <a:off x="405053" y="1727999"/>
            <a:ext cx="4004621" cy="1107000"/>
          </a:xfrm>
          <a:noFill/>
        </p:spPr>
        <p:txBody>
          <a:bodyPr lIns="144000" tIns="144000" rIns="144000" bIns="144000"/>
          <a:lstStyle>
            <a:lvl1pPr marL="0" indent="0">
              <a:buNone/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58" name="Inhalt 2"/>
          <p:cNvSpPr>
            <a:spLocks noGrp="1"/>
          </p:cNvSpPr>
          <p:nvPr>
            <p:ph sz="quarter" idx="52" hasCustomPrompt="1"/>
          </p:nvPr>
        </p:nvSpPr>
        <p:spPr bwMode="gray">
          <a:xfrm>
            <a:off x="4733528" y="1728000"/>
            <a:ext cx="4004621" cy="1107000"/>
          </a:xfrm>
          <a:noFill/>
        </p:spPr>
        <p:txBody>
          <a:bodyPr lIns="144000" tIns="144000" rIns="144000" bIns="144000"/>
          <a:lstStyle>
            <a:lvl1pPr marL="0" indent="0" algn="r">
              <a:buNone/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16" name="Text 1"/>
          <p:cNvSpPr>
            <a:spLocks noGrp="1"/>
          </p:cNvSpPr>
          <p:nvPr>
            <p:ph type="body" idx="54" hasCustomPrompt="1"/>
          </p:nvPr>
        </p:nvSpPr>
        <p:spPr bwMode="gray">
          <a:xfrm>
            <a:off x="405053" y="4087800"/>
            <a:ext cx="4004621" cy="2700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44000" rIns="144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17" name="Text 2"/>
          <p:cNvSpPr>
            <a:spLocks noGrp="1"/>
          </p:cNvSpPr>
          <p:nvPr>
            <p:ph type="body" sz="quarter" idx="55" hasCustomPrompt="1"/>
          </p:nvPr>
        </p:nvSpPr>
        <p:spPr bwMode="gray">
          <a:xfrm>
            <a:off x="4733528" y="4087800"/>
            <a:ext cx="4004621" cy="2700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44000" rIns="144000" anchor="ctr"/>
          <a:lstStyle>
            <a:lvl1pPr marL="0" indent="0" algn="r">
              <a:lnSpc>
                <a:spcPct val="100000"/>
              </a:lnSpc>
              <a:buFont typeface="Arial" panose="020B0604020202020204" pitchFamily="34" charset="0"/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19" name="Inhalt 1"/>
          <p:cNvSpPr>
            <a:spLocks noGrp="1"/>
          </p:cNvSpPr>
          <p:nvPr>
            <p:ph sz="half" idx="56" hasCustomPrompt="1"/>
          </p:nvPr>
        </p:nvSpPr>
        <p:spPr bwMode="gray">
          <a:xfrm>
            <a:off x="405053" y="2920839"/>
            <a:ext cx="4004621" cy="1107000"/>
          </a:xfrm>
          <a:noFill/>
        </p:spPr>
        <p:txBody>
          <a:bodyPr lIns="144000" tIns="144000" rIns="144000" bIns="144000" anchor="b" anchorCtr="0"/>
          <a:lstStyle>
            <a:lvl1pPr marL="0" indent="0">
              <a:buNone/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20" name="Inhalt 2"/>
          <p:cNvSpPr>
            <a:spLocks noGrp="1"/>
          </p:cNvSpPr>
          <p:nvPr>
            <p:ph sz="quarter" idx="57" hasCustomPrompt="1"/>
          </p:nvPr>
        </p:nvSpPr>
        <p:spPr bwMode="gray">
          <a:xfrm>
            <a:off x="4733528" y="2920839"/>
            <a:ext cx="4004621" cy="1107000"/>
          </a:xfrm>
          <a:noFill/>
        </p:spPr>
        <p:txBody>
          <a:bodyPr lIns="144000" tIns="144000" rIns="144000" bIns="144000" anchor="b" anchorCtr="0"/>
          <a:lstStyle>
            <a:lvl1pPr marL="0" indent="0" algn="r">
              <a:buNone/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22" name="Linie"/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405052" y="2875220"/>
            <a:ext cx="8333285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1" name="Kreis"/>
          <p:cNvSpPr>
            <a:spLocks noGrp="1" noChangeAspect="1"/>
          </p:cNvSpPr>
          <p:nvPr>
            <p:ph type="body" sz="quarter" idx="18"/>
          </p:nvPr>
        </p:nvSpPr>
        <p:spPr bwMode="gray">
          <a:xfrm>
            <a:off x="3977922" y="2313899"/>
            <a:ext cx="1188155" cy="11880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3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0FC235F-61FA-4BAB-9C10-FD4A34921AEF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53958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Text, 2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2" name="Text 1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04863" y="1403747"/>
            <a:ext cx="2684150" cy="675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72000" rIns="180000" bIns="72000"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14" name="Text 2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404863" y="2163431"/>
            <a:ext cx="2684150" cy="675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72000" rIns="180000" bIns="72000"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16" name="Text 3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404863" y="2923116"/>
            <a:ext cx="2684150" cy="675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72000" rIns="180000" bIns="72000"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18" name="Text 4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404863" y="3682800"/>
            <a:ext cx="2684150" cy="675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72000" rIns="180000" bIns="72000"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13" name="Inhalt"/>
          <p:cNvSpPr>
            <a:spLocks noGrp="1"/>
          </p:cNvSpPr>
          <p:nvPr>
            <p:ph sz="half" idx="16" hasCustomPrompt="1"/>
          </p:nvPr>
        </p:nvSpPr>
        <p:spPr bwMode="gray">
          <a:xfrm>
            <a:off x="3229621" y="1404000"/>
            <a:ext cx="5508717" cy="29538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288000" tIns="288000" rIns="288000" bIns="288000"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D87EC06-9221-44D3-B553-7B6DBEC856EC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07971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Text mit Bild, 2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2" name="Text 1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04863" y="1403747"/>
            <a:ext cx="2684150" cy="675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72000" rIns="180000" bIns="72000"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14" name="Text 2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404863" y="2163431"/>
            <a:ext cx="2684150" cy="675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72000" rIns="180000" bIns="72000"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16" name="Text 3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404863" y="2923116"/>
            <a:ext cx="2684150" cy="675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72000" rIns="180000" bIns="72000"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18" name="Text 4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404863" y="3682800"/>
            <a:ext cx="2684150" cy="675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72000" rIns="180000" bIns="72000"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3" name="Bild"/>
          <p:cNvSpPr>
            <a:spLocks noGrp="1"/>
          </p:cNvSpPr>
          <p:nvPr>
            <p:ph type="pic" sz="quarter" idx="31" hasCustomPrompt="1"/>
          </p:nvPr>
        </p:nvSpPr>
        <p:spPr bwMode="gray">
          <a:xfrm>
            <a:off x="3229396" y="1403749"/>
            <a:ext cx="5508548" cy="2953940"/>
          </a:xfrm>
          <a:solidFill>
            <a:schemeClr val="bg1">
              <a:lumMod val="85000"/>
            </a:schemeClr>
          </a:solidFill>
          <a:ln w="6350" cap="sq">
            <a:solidFill>
              <a:schemeClr val="accent2"/>
            </a:solidFill>
            <a:miter lim="800000"/>
          </a:ln>
        </p:spPr>
        <p:txBody>
          <a:bodyPr anchor="ctr" anchorCtr="0"/>
          <a:lstStyle>
            <a:lvl1pPr marL="0" marR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  <a:p>
            <a:endParaRPr lang="de-DE" dirty="0"/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D87EC06-9221-44D3-B553-7B6DBEC856EC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09724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Nr., Bilder mit Text, 3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44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5" name="Linie"/>
          <p:cNvSpPr>
            <a:spLocks noGrp="1"/>
          </p:cNvSpPr>
          <p:nvPr>
            <p:ph type="body" sz="quarter" idx="51" hasCustomPrompt="1"/>
          </p:nvPr>
        </p:nvSpPr>
        <p:spPr bwMode="gray">
          <a:xfrm>
            <a:off x="405052" y="1576169"/>
            <a:ext cx="8333285" cy="54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5" name="Bild 1"/>
          <p:cNvSpPr>
            <a:spLocks noGrp="1"/>
          </p:cNvSpPr>
          <p:nvPr>
            <p:ph type="pic" sz="quarter" idx="15"/>
          </p:nvPr>
        </p:nvSpPr>
        <p:spPr bwMode="gray">
          <a:xfrm>
            <a:off x="405053" y="1674000"/>
            <a:ext cx="2562634" cy="1179900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r>
              <a:rPr lang="de-DE" noProof="0" dirty="0"/>
              <a:t>Bild</a:t>
            </a:r>
          </a:p>
        </p:txBody>
      </p:sp>
      <p:sp>
        <p:nvSpPr>
          <p:cNvPr id="27" name="Bild 2"/>
          <p:cNvSpPr>
            <a:spLocks noGrp="1"/>
          </p:cNvSpPr>
          <p:nvPr>
            <p:ph type="pic" sz="quarter" idx="16"/>
          </p:nvPr>
        </p:nvSpPr>
        <p:spPr bwMode="gray">
          <a:xfrm>
            <a:off x="3290379" y="1674000"/>
            <a:ext cx="2562634" cy="1179900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r>
              <a:rPr lang="de-DE" noProof="0" dirty="0"/>
              <a:t>Bild</a:t>
            </a:r>
          </a:p>
        </p:txBody>
      </p:sp>
      <p:sp>
        <p:nvSpPr>
          <p:cNvPr id="29" name="Bild 3"/>
          <p:cNvSpPr>
            <a:spLocks noGrp="1"/>
          </p:cNvSpPr>
          <p:nvPr>
            <p:ph type="pic" sz="quarter" idx="17"/>
          </p:nvPr>
        </p:nvSpPr>
        <p:spPr bwMode="gray">
          <a:xfrm>
            <a:off x="6175704" y="1674000"/>
            <a:ext cx="2562634" cy="1179900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r>
              <a:rPr lang="de-DE" noProof="0" dirty="0"/>
              <a:t>Bild</a:t>
            </a:r>
          </a:p>
        </p:txBody>
      </p:sp>
      <p:sp>
        <p:nvSpPr>
          <p:cNvPr id="37" name="Nr. 1"/>
          <p:cNvSpPr>
            <a:spLocks noGrp="1" noChangeAspect="1"/>
          </p:cNvSpPr>
          <p:nvPr>
            <p:ph type="body" sz="quarter" idx="52" hasCustomPrompt="1"/>
          </p:nvPr>
        </p:nvSpPr>
        <p:spPr bwMode="gray">
          <a:xfrm>
            <a:off x="1416334" y="1309068"/>
            <a:ext cx="540071" cy="539603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42" name="Nr. 2"/>
          <p:cNvSpPr>
            <a:spLocks noGrp="1" noChangeAspect="1"/>
          </p:cNvSpPr>
          <p:nvPr>
            <p:ph type="body" sz="quarter" idx="46" hasCustomPrompt="1"/>
          </p:nvPr>
        </p:nvSpPr>
        <p:spPr bwMode="gray">
          <a:xfrm>
            <a:off x="4301659" y="1309068"/>
            <a:ext cx="540071" cy="540000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43" name="Nr. 3"/>
          <p:cNvSpPr>
            <a:spLocks noGrp="1" noChangeAspect="1"/>
          </p:cNvSpPr>
          <p:nvPr>
            <p:ph type="body" sz="quarter" idx="47" hasCustomPrompt="1"/>
          </p:nvPr>
        </p:nvSpPr>
        <p:spPr bwMode="gray">
          <a:xfrm>
            <a:off x="7186985" y="1309068"/>
            <a:ext cx="540071" cy="540000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6" name="Inhalt 1"/>
          <p:cNvSpPr>
            <a:spLocks noGrp="1"/>
          </p:cNvSpPr>
          <p:nvPr>
            <p:ph sz="half" idx="1" hasCustomPrompt="1"/>
          </p:nvPr>
        </p:nvSpPr>
        <p:spPr bwMode="gray">
          <a:xfrm>
            <a:off x="405053" y="2907788"/>
            <a:ext cx="2562634" cy="1449900"/>
          </a:xfrm>
        </p:spPr>
        <p:txBody>
          <a:bodyPr lIns="108000" tIns="108000" rIns="108000" bIns="108000"/>
          <a:lstStyle>
            <a:lvl1pPr>
              <a:defRPr sz="120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28" name="Inhalt 2"/>
          <p:cNvSpPr>
            <a:spLocks noGrp="1"/>
          </p:cNvSpPr>
          <p:nvPr>
            <p:ph sz="half" idx="14" hasCustomPrompt="1"/>
          </p:nvPr>
        </p:nvSpPr>
        <p:spPr bwMode="gray">
          <a:xfrm>
            <a:off x="3290379" y="2907788"/>
            <a:ext cx="2562634" cy="1449900"/>
          </a:xfrm>
        </p:spPr>
        <p:txBody>
          <a:bodyPr lIns="108000" tIns="108000" rIns="108000" bIns="108000"/>
          <a:lstStyle>
            <a:lvl1pPr>
              <a:defRPr sz="120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30" name="Inhalt 3"/>
          <p:cNvSpPr>
            <a:spLocks noGrp="1"/>
          </p:cNvSpPr>
          <p:nvPr>
            <p:ph sz="half" idx="2" hasCustomPrompt="1"/>
          </p:nvPr>
        </p:nvSpPr>
        <p:spPr bwMode="gray">
          <a:xfrm>
            <a:off x="6175704" y="2907788"/>
            <a:ext cx="2562634" cy="1449900"/>
          </a:xfrm>
        </p:spPr>
        <p:txBody>
          <a:bodyPr lIns="108000" tIns="108000" rIns="108000" bIns="108000"/>
          <a:lstStyle>
            <a:lvl1pPr>
              <a:defRPr sz="120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32" name="Linie 1"/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406056" y="2907788"/>
            <a:ext cx="5401" cy="14499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3" name="Linie  2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3290379" y="2907788"/>
            <a:ext cx="5401" cy="14499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4" name="Linie  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6175704" y="2907788"/>
            <a:ext cx="5401" cy="14499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DD63958-ED4B-421E-A34D-74A3C7A55CBF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848188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Nr. mit Text, 3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44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25" name="Überschrift 1"/>
          <p:cNvSpPr>
            <a:spLocks noGrp="1"/>
          </p:cNvSpPr>
          <p:nvPr>
            <p:ph type="body" idx="1" hasCustomPrompt="1"/>
          </p:nvPr>
        </p:nvSpPr>
        <p:spPr bwMode="gray">
          <a:xfrm>
            <a:off x="405053" y="1404000"/>
            <a:ext cx="2562634" cy="540000"/>
          </a:xfrm>
          <a:noFill/>
          <a:ln w="6350">
            <a:solidFill>
              <a:schemeClr val="accent2"/>
            </a:solidFill>
          </a:ln>
        </p:spPr>
        <p:txBody>
          <a:bodyPr lIns="144000" rIns="144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43" name="Überschrift 2"/>
          <p:cNvSpPr>
            <a:spLocks noGrp="1"/>
          </p:cNvSpPr>
          <p:nvPr>
            <p:ph type="body" idx="60" hasCustomPrompt="1"/>
          </p:nvPr>
        </p:nvSpPr>
        <p:spPr bwMode="gray">
          <a:xfrm>
            <a:off x="3290379" y="1404000"/>
            <a:ext cx="2562634" cy="540000"/>
          </a:xfrm>
          <a:noFill/>
          <a:ln w="6350">
            <a:solidFill>
              <a:schemeClr val="accent2"/>
            </a:solidFill>
          </a:ln>
        </p:spPr>
        <p:txBody>
          <a:bodyPr lIns="144000" rIns="144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56" name="Überschrift 3"/>
          <p:cNvSpPr>
            <a:spLocks noGrp="1"/>
          </p:cNvSpPr>
          <p:nvPr>
            <p:ph type="body" idx="64" hasCustomPrompt="1"/>
          </p:nvPr>
        </p:nvSpPr>
        <p:spPr bwMode="gray">
          <a:xfrm>
            <a:off x="6175704" y="1404000"/>
            <a:ext cx="2562634" cy="540000"/>
          </a:xfrm>
          <a:noFill/>
          <a:ln w="6350">
            <a:solidFill>
              <a:schemeClr val="accent2"/>
            </a:solidFill>
          </a:ln>
        </p:spPr>
        <p:txBody>
          <a:bodyPr lIns="144000" rIns="144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72" name="Kreis 1"/>
          <p:cNvSpPr>
            <a:spLocks noGrp="1" noChangeAspect="1"/>
          </p:cNvSpPr>
          <p:nvPr>
            <p:ph type="body" sz="quarter" idx="46" hasCustomPrompt="1"/>
          </p:nvPr>
        </p:nvSpPr>
        <p:spPr bwMode="gray">
          <a:xfrm>
            <a:off x="2481623" y="1246282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73" name="Kreis 2"/>
          <p:cNvSpPr>
            <a:spLocks noGrp="1" noChangeAspect="1"/>
          </p:cNvSpPr>
          <p:nvPr>
            <p:ph type="body" sz="quarter" idx="73" hasCustomPrompt="1"/>
          </p:nvPr>
        </p:nvSpPr>
        <p:spPr bwMode="gray">
          <a:xfrm>
            <a:off x="5366949" y="1246282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75" name="Kreis 3"/>
          <p:cNvSpPr>
            <a:spLocks noGrp="1" noChangeAspect="1"/>
          </p:cNvSpPr>
          <p:nvPr>
            <p:ph type="body" sz="quarter" idx="74" hasCustomPrompt="1"/>
          </p:nvPr>
        </p:nvSpPr>
        <p:spPr bwMode="gray">
          <a:xfrm>
            <a:off x="8252274" y="1246282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8" name="Inhalt 1"/>
          <p:cNvSpPr>
            <a:spLocks noGrp="1"/>
          </p:cNvSpPr>
          <p:nvPr>
            <p:ph sz="half" idx="2" hasCustomPrompt="1"/>
          </p:nvPr>
        </p:nvSpPr>
        <p:spPr bwMode="gray">
          <a:xfrm>
            <a:off x="405053" y="2208600"/>
            <a:ext cx="2562634" cy="540000"/>
          </a:xfrm>
          <a:noFill/>
        </p:spPr>
        <p:txBody>
          <a:bodyPr lIns="144000" tIns="0" rIns="144000" bIns="0" anchor="ctr" anchorCtr="0"/>
          <a:lstStyle>
            <a:lvl1pPr marL="0" indent="0">
              <a:buNone/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30" name="Inhalt 2"/>
          <p:cNvSpPr>
            <a:spLocks noGrp="1"/>
          </p:cNvSpPr>
          <p:nvPr>
            <p:ph sz="half" idx="58" hasCustomPrompt="1"/>
          </p:nvPr>
        </p:nvSpPr>
        <p:spPr bwMode="gray">
          <a:xfrm>
            <a:off x="405053" y="3013200"/>
            <a:ext cx="2562634" cy="540000"/>
          </a:xfrm>
          <a:noFill/>
        </p:spPr>
        <p:txBody>
          <a:bodyPr lIns="144000" tIns="0" rIns="144000" bIns="0" anchor="ctr" anchorCtr="0"/>
          <a:lstStyle>
            <a:lvl1pPr marL="0" indent="0">
              <a:buNone/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31" name="Inhalt 3"/>
          <p:cNvSpPr>
            <a:spLocks noGrp="1"/>
          </p:cNvSpPr>
          <p:nvPr>
            <p:ph sz="half" idx="59" hasCustomPrompt="1"/>
          </p:nvPr>
        </p:nvSpPr>
        <p:spPr bwMode="gray">
          <a:xfrm>
            <a:off x="405053" y="3817799"/>
            <a:ext cx="2562634" cy="540000"/>
          </a:xfrm>
          <a:noFill/>
        </p:spPr>
        <p:txBody>
          <a:bodyPr lIns="144000" tIns="0" rIns="144000" bIns="0" anchor="ctr" anchorCtr="0"/>
          <a:lstStyle>
            <a:lvl1pPr marL="0" indent="0">
              <a:buNone/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48" name="Inhalt 4"/>
          <p:cNvSpPr>
            <a:spLocks noGrp="1"/>
          </p:cNvSpPr>
          <p:nvPr>
            <p:ph sz="half" idx="61" hasCustomPrompt="1"/>
          </p:nvPr>
        </p:nvSpPr>
        <p:spPr bwMode="gray">
          <a:xfrm>
            <a:off x="3290379" y="2208600"/>
            <a:ext cx="2562634" cy="540000"/>
          </a:xfrm>
          <a:noFill/>
        </p:spPr>
        <p:txBody>
          <a:bodyPr lIns="144000" tIns="0" rIns="144000" bIns="0" anchor="ctr" anchorCtr="0"/>
          <a:lstStyle>
            <a:lvl1pPr marL="0" indent="0">
              <a:buNone/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53" name="Inhalt 5"/>
          <p:cNvSpPr>
            <a:spLocks noGrp="1"/>
          </p:cNvSpPr>
          <p:nvPr>
            <p:ph sz="half" idx="62" hasCustomPrompt="1"/>
          </p:nvPr>
        </p:nvSpPr>
        <p:spPr bwMode="gray">
          <a:xfrm>
            <a:off x="3290379" y="3013200"/>
            <a:ext cx="2562634" cy="540000"/>
          </a:xfrm>
          <a:noFill/>
        </p:spPr>
        <p:txBody>
          <a:bodyPr lIns="144000" tIns="0" rIns="144000" bIns="0" anchor="ctr" anchorCtr="0"/>
          <a:lstStyle>
            <a:lvl1pPr marL="0" indent="0">
              <a:buNone/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54" name="Inhalt 6"/>
          <p:cNvSpPr>
            <a:spLocks noGrp="1"/>
          </p:cNvSpPr>
          <p:nvPr>
            <p:ph sz="half" idx="63" hasCustomPrompt="1"/>
          </p:nvPr>
        </p:nvSpPr>
        <p:spPr bwMode="gray">
          <a:xfrm>
            <a:off x="3290379" y="3817799"/>
            <a:ext cx="2562634" cy="540000"/>
          </a:xfrm>
          <a:noFill/>
        </p:spPr>
        <p:txBody>
          <a:bodyPr lIns="144000" tIns="0" rIns="144000" bIns="0" anchor="ctr" anchorCtr="0"/>
          <a:lstStyle>
            <a:lvl1pPr marL="0" indent="0">
              <a:buNone/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59" name="Inhalt 7"/>
          <p:cNvSpPr>
            <a:spLocks noGrp="1"/>
          </p:cNvSpPr>
          <p:nvPr>
            <p:ph sz="half" idx="65" hasCustomPrompt="1"/>
          </p:nvPr>
        </p:nvSpPr>
        <p:spPr bwMode="gray">
          <a:xfrm>
            <a:off x="6175704" y="2208600"/>
            <a:ext cx="2562634" cy="540000"/>
          </a:xfrm>
          <a:noFill/>
        </p:spPr>
        <p:txBody>
          <a:bodyPr lIns="144000" tIns="0" rIns="144000" bIns="0" anchor="ctr" anchorCtr="0"/>
          <a:lstStyle>
            <a:lvl1pPr marL="0" indent="0">
              <a:buNone/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64" name="Inhalt 8"/>
          <p:cNvSpPr>
            <a:spLocks noGrp="1"/>
          </p:cNvSpPr>
          <p:nvPr>
            <p:ph sz="half" idx="66" hasCustomPrompt="1"/>
          </p:nvPr>
        </p:nvSpPr>
        <p:spPr bwMode="gray">
          <a:xfrm>
            <a:off x="6175704" y="3013200"/>
            <a:ext cx="2562634" cy="540000"/>
          </a:xfrm>
          <a:noFill/>
        </p:spPr>
        <p:txBody>
          <a:bodyPr lIns="144000" tIns="0" rIns="144000" bIns="0" anchor="ctr" anchorCtr="0"/>
          <a:lstStyle>
            <a:lvl1pPr marL="0" indent="0">
              <a:buNone/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65" name="Inhalt 9"/>
          <p:cNvSpPr>
            <a:spLocks noGrp="1"/>
          </p:cNvSpPr>
          <p:nvPr>
            <p:ph sz="half" idx="67" hasCustomPrompt="1"/>
          </p:nvPr>
        </p:nvSpPr>
        <p:spPr bwMode="gray">
          <a:xfrm>
            <a:off x="6175704" y="3817799"/>
            <a:ext cx="2562634" cy="540000"/>
          </a:xfrm>
          <a:noFill/>
        </p:spPr>
        <p:txBody>
          <a:bodyPr lIns="144000" tIns="0" rIns="144000" bIns="0" anchor="ctr" anchorCtr="0"/>
          <a:lstStyle>
            <a:lvl1pPr marL="0" indent="0">
              <a:buNone/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66" name="Linie 1"/>
          <p:cNvSpPr>
            <a:spLocks noGrp="1"/>
          </p:cNvSpPr>
          <p:nvPr>
            <p:ph type="body" sz="quarter" idx="40" hasCustomPrompt="1"/>
          </p:nvPr>
        </p:nvSpPr>
        <p:spPr bwMode="gray">
          <a:xfrm rot="5400000">
            <a:off x="1683670" y="1599584"/>
            <a:ext cx="5400" cy="2562634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7" name="Linie 2"/>
          <p:cNvSpPr>
            <a:spLocks noGrp="1"/>
          </p:cNvSpPr>
          <p:nvPr>
            <p:ph type="body" sz="quarter" idx="68" hasCustomPrompt="1"/>
          </p:nvPr>
        </p:nvSpPr>
        <p:spPr bwMode="gray">
          <a:xfrm rot="5400000">
            <a:off x="1683670" y="2404184"/>
            <a:ext cx="5400" cy="2562634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8" name="Linie 3"/>
          <p:cNvSpPr>
            <a:spLocks noGrp="1"/>
          </p:cNvSpPr>
          <p:nvPr>
            <p:ph type="body" sz="quarter" idx="69" hasCustomPrompt="1"/>
          </p:nvPr>
        </p:nvSpPr>
        <p:spPr bwMode="gray">
          <a:xfrm rot="5400000">
            <a:off x="4568995" y="1599584"/>
            <a:ext cx="5400" cy="2562634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9" name="Linie 4"/>
          <p:cNvSpPr>
            <a:spLocks noGrp="1"/>
          </p:cNvSpPr>
          <p:nvPr>
            <p:ph type="body" sz="quarter" idx="70" hasCustomPrompt="1"/>
          </p:nvPr>
        </p:nvSpPr>
        <p:spPr bwMode="gray">
          <a:xfrm rot="5400000">
            <a:off x="4568995" y="2404184"/>
            <a:ext cx="5400" cy="2562634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70" name="Linie 5"/>
          <p:cNvSpPr>
            <a:spLocks noGrp="1"/>
          </p:cNvSpPr>
          <p:nvPr>
            <p:ph type="body" sz="quarter" idx="71" hasCustomPrompt="1"/>
          </p:nvPr>
        </p:nvSpPr>
        <p:spPr bwMode="gray">
          <a:xfrm rot="5400000">
            <a:off x="7454321" y="1599584"/>
            <a:ext cx="5400" cy="2562634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71" name="Linie 6"/>
          <p:cNvSpPr>
            <a:spLocks noGrp="1"/>
          </p:cNvSpPr>
          <p:nvPr>
            <p:ph type="body" sz="quarter" idx="72" hasCustomPrompt="1"/>
          </p:nvPr>
        </p:nvSpPr>
        <p:spPr bwMode="gray">
          <a:xfrm rot="5400000">
            <a:off x="7454321" y="2404184"/>
            <a:ext cx="5400" cy="2562634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DD63958-ED4B-421E-A34D-74A3C7A55CBF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4448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Text, 3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7" name="Text 1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04863" y="1403747"/>
            <a:ext cx="2684150" cy="14040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27" name="Text 2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404863" y="2953800"/>
            <a:ext cx="2684150" cy="14040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31" name="Text 3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3229620" y="1403747"/>
            <a:ext cx="2684150" cy="14040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32" name="Text 4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3229620" y="2953800"/>
            <a:ext cx="2684150" cy="14040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14" name="Text 5"/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6053794" y="1403747"/>
            <a:ext cx="2684150" cy="14040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16" name="Text 6"/>
          <p:cNvSpPr>
            <a:spLocks noGrp="1"/>
          </p:cNvSpPr>
          <p:nvPr>
            <p:ph type="body" sz="quarter" idx="34" hasCustomPrompt="1"/>
          </p:nvPr>
        </p:nvSpPr>
        <p:spPr bwMode="gray">
          <a:xfrm>
            <a:off x="6053794" y="2953800"/>
            <a:ext cx="2684150" cy="14040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249EB53-9FF4-43FB-B641-4BA51A784722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74044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Texte mit grüner Textbox, 3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7" name="Text 1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04863" y="1403747"/>
            <a:ext cx="2684150" cy="1404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27" name="Text 2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404863" y="2953800"/>
            <a:ext cx="2684150" cy="1404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31" name="Text 3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3229620" y="1403747"/>
            <a:ext cx="2684150" cy="1404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32" name="Text 4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3229620" y="2953800"/>
            <a:ext cx="2684150" cy="1404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11" name="Text 5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6053926" y="1403749"/>
            <a:ext cx="2684018" cy="2953940"/>
          </a:xfrm>
          <a:solidFill>
            <a:srgbClr val="66BA06"/>
          </a:solidFill>
          <a:ln w="6350">
            <a:solidFill>
              <a:schemeClr val="accent2"/>
            </a:solidFill>
          </a:ln>
        </p:spPr>
        <p:txBody>
          <a:bodyPr lIns="360000" tIns="180000" rIns="180000" bIns="180000" anchor="ctr" anchorCtr="0"/>
          <a:lstStyle>
            <a:lvl1pPr marL="0" indent="0" algn="l">
              <a:buFont typeface="Arial" panose="020B0604020202020204" pitchFamily="34" charset="0"/>
              <a:buNone/>
              <a:defRPr sz="15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249EB53-9FF4-43FB-B641-4BA51A784722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02625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Nr. mit Texten, 3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7" name="Text 1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04863" y="1403747"/>
            <a:ext cx="2684150" cy="1404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792000" rIns="180000" bIns="180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27" name="Text 2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404863" y="2953800"/>
            <a:ext cx="2684150" cy="1404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792000" rIns="180000" bIns="180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31" name="Text 3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3229620" y="1403747"/>
            <a:ext cx="2684150" cy="1404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792000" rIns="180000" bIns="180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32" name="Text 4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3229620" y="2953800"/>
            <a:ext cx="2684150" cy="1404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792000" rIns="180000" bIns="180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11" name="Text 5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6053926" y="1403749"/>
            <a:ext cx="2684018" cy="2953940"/>
          </a:xfrm>
          <a:noFill/>
          <a:ln w="12700">
            <a:noFill/>
          </a:ln>
        </p:spPr>
        <p:txBody>
          <a:bodyPr vert="horz" lIns="180000" tIns="180000" rIns="180000" bIns="180000" rtlCol="0">
            <a:noAutofit/>
          </a:bodyPr>
          <a:lstStyle>
            <a:lvl1pPr marL="0" indent="0">
              <a:buNone/>
              <a:defRPr lang="de-DE" sz="1950" b="1" noProof="0" dirty="0" smtClean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14" name="Nr. 1"/>
          <p:cNvSpPr>
            <a:spLocks noGrp="1" noChangeAspect="1"/>
          </p:cNvSpPr>
          <p:nvPr>
            <p:ph type="body" sz="quarter" idx="46" hasCustomPrompt="1"/>
          </p:nvPr>
        </p:nvSpPr>
        <p:spPr bwMode="gray">
          <a:xfrm>
            <a:off x="543536" y="1533103"/>
            <a:ext cx="324042" cy="323762"/>
          </a:xfrm>
          <a:prstGeom prst="ellipse">
            <a:avLst/>
          </a:prstGeom>
          <a:noFill/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16" name="Nr. 2"/>
          <p:cNvSpPr>
            <a:spLocks noGrp="1" noChangeAspect="1"/>
          </p:cNvSpPr>
          <p:nvPr>
            <p:ph type="body" sz="quarter" idx="47" hasCustomPrompt="1"/>
          </p:nvPr>
        </p:nvSpPr>
        <p:spPr bwMode="gray">
          <a:xfrm>
            <a:off x="3373785" y="1533103"/>
            <a:ext cx="324042" cy="323762"/>
          </a:xfrm>
          <a:prstGeom prst="ellipse">
            <a:avLst/>
          </a:prstGeom>
          <a:noFill/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18" name="Nr. 3"/>
          <p:cNvSpPr>
            <a:spLocks noGrp="1" noChangeAspect="1"/>
          </p:cNvSpPr>
          <p:nvPr>
            <p:ph type="body" sz="quarter" idx="54" hasCustomPrompt="1"/>
          </p:nvPr>
        </p:nvSpPr>
        <p:spPr bwMode="gray">
          <a:xfrm>
            <a:off x="3373785" y="3082375"/>
            <a:ext cx="324042" cy="323762"/>
          </a:xfrm>
          <a:prstGeom prst="ellipse">
            <a:avLst/>
          </a:prstGeom>
          <a:noFill/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19" name="Nr. 4"/>
          <p:cNvSpPr>
            <a:spLocks noGrp="1" noChangeAspect="1"/>
          </p:cNvSpPr>
          <p:nvPr>
            <p:ph type="body" sz="quarter" idx="56" hasCustomPrompt="1"/>
          </p:nvPr>
        </p:nvSpPr>
        <p:spPr bwMode="gray">
          <a:xfrm>
            <a:off x="543536" y="3082375"/>
            <a:ext cx="324042" cy="323762"/>
          </a:xfrm>
          <a:prstGeom prst="ellipse">
            <a:avLst/>
          </a:prstGeom>
          <a:noFill/>
          <a:ln w="635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249EB53-9FF4-43FB-B641-4BA51A784722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34644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Text, 3er - Va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7" name="Text 1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04863" y="1403747"/>
            <a:ext cx="2684150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18" name="Text 2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404863" y="2436623"/>
            <a:ext cx="2684150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19" name="Text 3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404863" y="3469500"/>
            <a:ext cx="2684150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20" name="Text 4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3229525" y="1403747"/>
            <a:ext cx="2684150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21" name="Text 5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3229525" y="2436623"/>
            <a:ext cx="2684150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22" name="Text 6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3229525" y="3469500"/>
            <a:ext cx="2684150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23" name="Text 7"/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6054188" y="1403747"/>
            <a:ext cx="2684150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24" name="Text 8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6054188" y="2436623"/>
            <a:ext cx="2684150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25" name="Text 9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6054188" y="3469500"/>
            <a:ext cx="2684150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/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249EB53-9FF4-43FB-B641-4BA51A784722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30635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Text, 3er - Va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62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4" name="Text 1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404864" y="1403747"/>
            <a:ext cx="1558681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de-DE" noProof="0" dirty="0"/>
            </a:lvl1pPr>
          </a:lstStyle>
          <a:p>
            <a:pPr marL="214313" marR="0" lvl="0" indent="-214313" fontAlgn="auto">
              <a:buClrTx/>
              <a:buSzTx/>
              <a:tabLst/>
            </a:pPr>
            <a:r>
              <a:rPr lang="de-DE" noProof="0" dirty="0"/>
              <a:t>Hier können Sie die Inhalte des platzieren.</a:t>
            </a:r>
          </a:p>
        </p:txBody>
      </p:sp>
      <p:sp>
        <p:nvSpPr>
          <p:cNvPr id="35" name="Text 2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404864" y="2436623"/>
            <a:ext cx="1558681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>
            <a:lvl1pPr marL="214313" marR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noProof="0" dirty="0"/>
              <a:t>Hier können Sie die Inhalte des platzieren.</a:t>
            </a:r>
          </a:p>
        </p:txBody>
      </p:sp>
      <p:sp>
        <p:nvSpPr>
          <p:cNvPr id="36" name="Text 3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404864" y="3469500"/>
            <a:ext cx="1558681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>
            <a:lvl1pPr marL="214313" marR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noProof="0" dirty="0"/>
              <a:t>Hier können Sie die Inhalte des platzieren.</a:t>
            </a:r>
          </a:p>
        </p:txBody>
      </p:sp>
      <p:sp>
        <p:nvSpPr>
          <p:cNvPr id="37" name="Text 4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2097018" y="1403747"/>
            <a:ext cx="3253924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de-DE" noProof="0" dirty="0"/>
            </a:lvl1pPr>
          </a:lstStyle>
          <a:p>
            <a:pPr marL="214313" marR="0" lvl="0" indent="-214313" fontAlgn="auto">
              <a:buClrTx/>
              <a:buSzTx/>
              <a:tabLst/>
            </a:pPr>
            <a:r>
              <a:rPr lang="de-DE" noProof="0" dirty="0"/>
              <a:t>Hier können Sie die Inhalte des platzieren.</a:t>
            </a:r>
          </a:p>
        </p:txBody>
      </p:sp>
      <p:sp>
        <p:nvSpPr>
          <p:cNvPr id="40" name="Text 5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2097018" y="2436623"/>
            <a:ext cx="3253924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>
            <a:lvl1pPr marL="214313" marR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noProof="0" dirty="0"/>
              <a:t>Hier können Sie die Inhalte des platzieren.</a:t>
            </a:r>
          </a:p>
        </p:txBody>
      </p:sp>
      <p:sp>
        <p:nvSpPr>
          <p:cNvPr id="41" name="Text 6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2097018" y="3469500"/>
            <a:ext cx="3253924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>
            <a:lvl1pPr marL="214313" marR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noProof="0" dirty="0"/>
              <a:t>Hier können Sie die Inhalte des platzieren.</a:t>
            </a:r>
          </a:p>
        </p:txBody>
      </p:sp>
      <p:sp>
        <p:nvSpPr>
          <p:cNvPr id="42" name="Text 7"/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5484414" y="1403747"/>
            <a:ext cx="3253924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vert="horz" lIns="180000" tIns="180000" rIns="180000" bIns="180000" rtlCol="0">
            <a:noAutofit/>
          </a:bodyPr>
          <a:lstStyle>
            <a:lvl1pPr>
              <a:defRPr lang="de-DE" noProof="0" dirty="0"/>
            </a:lvl1pPr>
          </a:lstStyle>
          <a:p>
            <a:pPr marL="214313" marR="0" lvl="0" indent="-214313" fontAlgn="auto">
              <a:buClrTx/>
              <a:buSzTx/>
              <a:tabLst/>
            </a:pPr>
            <a:r>
              <a:rPr lang="de-DE" noProof="0" dirty="0"/>
              <a:t>Hier können Sie die Inhalte des platzieren.</a:t>
            </a:r>
          </a:p>
        </p:txBody>
      </p:sp>
      <p:sp>
        <p:nvSpPr>
          <p:cNvPr id="43" name="Text 8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5484414" y="2436623"/>
            <a:ext cx="3253924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>
            <a:lvl1pPr marL="214313" marR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noProof="0" dirty="0"/>
              <a:t>Hier können Sie die Inhalte des platzieren.</a:t>
            </a:r>
          </a:p>
        </p:txBody>
      </p:sp>
      <p:sp>
        <p:nvSpPr>
          <p:cNvPr id="44" name="Text 9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5484414" y="3469500"/>
            <a:ext cx="3253924" cy="8883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80000" tIns="180000" rIns="180000" bIns="180000"/>
          <a:lstStyle>
            <a:lvl1pPr marL="214313" marR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214313" marR="0" lvl="0" indent="-214313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noProof="0" dirty="0"/>
              <a:t>Hier können Sie die Inhalte des platzieren.</a:t>
            </a:r>
          </a:p>
        </p:txBody>
      </p:sp>
      <p:sp>
        <p:nvSpPr>
          <p:cNvPr id="65" name="Foliennummer"/>
          <p:cNvSpPr>
            <a:spLocks noGrp="1"/>
          </p:cNvSpPr>
          <p:nvPr>
            <p:ph type="sldNum" sz="quarter" idx="12"/>
          </p:nvPr>
        </p:nvSpPr>
        <p:spPr bwMode="gray">
          <a:xfrm>
            <a:off x="405053" y="4873024"/>
            <a:ext cx="675088" cy="135000"/>
          </a:xfrm>
        </p:spPr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66" name="Fußzeile"/>
          <p:cNvSpPr>
            <a:spLocks noGrp="1"/>
          </p:cNvSpPr>
          <p:nvPr>
            <p:ph type="ftr" sz="quarter" idx="11"/>
          </p:nvPr>
        </p:nvSpPr>
        <p:spPr bwMode="gray">
          <a:xfrm>
            <a:off x="5003388" y="4873024"/>
            <a:ext cx="3079169" cy="135000"/>
          </a:xfrm>
        </p:spPr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67" name="Datum"/>
          <p:cNvSpPr>
            <a:spLocks noGrp="1"/>
          </p:cNvSpPr>
          <p:nvPr>
            <p:ph type="dt" sz="half" idx="10"/>
          </p:nvPr>
        </p:nvSpPr>
        <p:spPr bwMode="gray">
          <a:xfrm>
            <a:off x="8205666" y="4873024"/>
            <a:ext cx="532672" cy="135000"/>
          </a:xfrm>
        </p:spPr>
        <p:txBody>
          <a:bodyPr/>
          <a:lstStyle/>
          <a:p>
            <a:fld id="{80FC235F-61FA-4BAB-9C10-FD4A34921AEF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19037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Überschriften mit Text, 4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44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8" name="Text 1"/>
          <p:cNvSpPr>
            <a:spLocks noGrp="1"/>
          </p:cNvSpPr>
          <p:nvPr>
            <p:ph type="body" idx="1" hasCustomPrompt="1"/>
          </p:nvPr>
        </p:nvSpPr>
        <p:spPr bwMode="gray">
          <a:xfrm>
            <a:off x="405053" y="1404000"/>
            <a:ext cx="1982058" cy="270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44000" rIns="144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40" name="Text 2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522129" y="1404000"/>
            <a:ext cx="1982058" cy="270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44000" rIns="144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45" name="Text 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639204" y="1404000"/>
            <a:ext cx="1982058" cy="270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44000" rIns="144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47" name="Text 4"/>
          <p:cNvSpPr>
            <a:spLocks noGrp="1"/>
          </p:cNvSpPr>
          <p:nvPr>
            <p:ph type="body" sz="quarter" idx="3" hasCustomPrompt="1"/>
          </p:nvPr>
        </p:nvSpPr>
        <p:spPr bwMode="gray">
          <a:xfrm>
            <a:off x="6756280" y="1404000"/>
            <a:ext cx="1982058" cy="270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44000" rIns="144000" anchor="ctr"/>
          <a:lstStyle>
            <a:lvl1pPr marL="0" indent="0">
              <a:lnSpc>
                <a:spcPct val="100000"/>
              </a:lnSpc>
              <a:buNone/>
              <a:defRPr sz="1200" b="1" baseline="0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58" name="Text 5"/>
          <p:cNvSpPr>
            <a:spLocks noGrp="1"/>
          </p:cNvSpPr>
          <p:nvPr>
            <p:ph type="body" sz="quarter" idx="47" hasCustomPrompt="1"/>
          </p:nvPr>
        </p:nvSpPr>
        <p:spPr bwMode="gray">
          <a:xfrm>
            <a:off x="6756280" y="2744286"/>
            <a:ext cx="1982058" cy="270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44000" rIns="144000" anchor="ctr"/>
          <a:lstStyle>
            <a:lvl1pPr marL="0" indent="0">
              <a:lnSpc>
                <a:spcPct val="100000"/>
              </a:lnSpc>
              <a:buNone/>
              <a:defRPr sz="1200" b="1" baseline="0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63" name="Text 6"/>
          <p:cNvSpPr>
            <a:spLocks noGrp="1"/>
          </p:cNvSpPr>
          <p:nvPr>
            <p:ph type="body" sz="quarter" idx="51" hasCustomPrompt="1"/>
          </p:nvPr>
        </p:nvSpPr>
        <p:spPr bwMode="gray">
          <a:xfrm>
            <a:off x="405052" y="4087799"/>
            <a:ext cx="8333285" cy="270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44000" rIns="144000" anchor="ctr"/>
          <a:lstStyle>
            <a:lvl1pPr marL="0" indent="0">
              <a:lnSpc>
                <a:spcPct val="100000"/>
              </a:lnSpc>
              <a:buNone/>
              <a:defRPr sz="1200" b="1" baseline="0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Text bearbeiten</a:t>
            </a:r>
          </a:p>
        </p:txBody>
      </p:sp>
      <p:sp>
        <p:nvSpPr>
          <p:cNvPr id="39" name="Inhalt 1"/>
          <p:cNvSpPr>
            <a:spLocks noGrp="1"/>
          </p:cNvSpPr>
          <p:nvPr>
            <p:ph sz="half" idx="2" hasCustomPrompt="1"/>
          </p:nvPr>
        </p:nvSpPr>
        <p:spPr bwMode="gray">
          <a:xfrm>
            <a:off x="405053" y="1727999"/>
            <a:ext cx="1982058" cy="2296086"/>
          </a:xfrm>
          <a:noFill/>
        </p:spPr>
        <p:txBody>
          <a:bodyPr lIns="144000" tIns="144000" rIns="144000" bIns="144000"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41" name="Inhalt 2"/>
          <p:cNvSpPr>
            <a:spLocks noGrp="1"/>
          </p:cNvSpPr>
          <p:nvPr>
            <p:ph sz="quarter" idx="17" hasCustomPrompt="1"/>
          </p:nvPr>
        </p:nvSpPr>
        <p:spPr bwMode="gray">
          <a:xfrm>
            <a:off x="2522129" y="1728000"/>
            <a:ext cx="1982058" cy="2296086"/>
          </a:xfrm>
          <a:noFill/>
        </p:spPr>
        <p:txBody>
          <a:bodyPr lIns="144000" tIns="144000" rIns="144000" bIns="144000"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46" name="Inhalt 3"/>
          <p:cNvSpPr>
            <a:spLocks noGrp="1"/>
          </p:cNvSpPr>
          <p:nvPr>
            <p:ph sz="quarter" idx="15" hasCustomPrompt="1"/>
          </p:nvPr>
        </p:nvSpPr>
        <p:spPr bwMode="gray">
          <a:xfrm>
            <a:off x="4639204" y="1728000"/>
            <a:ext cx="1982058" cy="2296086"/>
          </a:xfrm>
          <a:noFill/>
        </p:spPr>
        <p:txBody>
          <a:bodyPr lIns="144000" tIns="144000" rIns="144000" bIns="144000"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55" name="Inhalt 4"/>
          <p:cNvSpPr>
            <a:spLocks noGrp="1"/>
          </p:cNvSpPr>
          <p:nvPr>
            <p:ph sz="quarter" idx="45" hasCustomPrompt="1"/>
          </p:nvPr>
        </p:nvSpPr>
        <p:spPr bwMode="gray">
          <a:xfrm>
            <a:off x="6756280" y="1728000"/>
            <a:ext cx="1982058" cy="955800"/>
          </a:xfrm>
          <a:noFill/>
        </p:spPr>
        <p:txBody>
          <a:bodyPr vert="horz" lIns="144000" tIns="144000" rIns="144000" bIns="144000" rtlCol="0">
            <a:noAutofit/>
          </a:bodyPr>
          <a:lstStyle>
            <a:lvl1pPr>
              <a:defRPr lang="de-DE" noProof="0" dirty="0" smtClean="0"/>
            </a:lvl1pPr>
            <a:lvl2pPr>
              <a:defRPr lang="de-DE" noProof="0" dirty="0" smtClean="0"/>
            </a:lvl2pPr>
            <a:lvl3pPr>
              <a:defRPr lang="de-DE" noProof="0" dirty="0" smtClean="0"/>
            </a:lvl3pPr>
            <a:lvl4pPr>
              <a:defRPr lang="de-DE" noProof="0" dirty="0"/>
            </a:lvl4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57" name="Inhalt 5"/>
          <p:cNvSpPr>
            <a:spLocks noGrp="1"/>
          </p:cNvSpPr>
          <p:nvPr>
            <p:ph sz="quarter" idx="46" hasCustomPrompt="1"/>
          </p:nvPr>
        </p:nvSpPr>
        <p:spPr bwMode="gray">
          <a:xfrm>
            <a:off x="6756280" y="3068286"/>
            <a:ext cx="1982058" cy="955800"/>
          </a:xfrm>
          <a:noFill/>
        </p:spPr>
        <p:txBody>
          <a:bodyPr vert="horz" lIns="144000" tIns="144000" rIns="144000" bIns="144000" rtlCol="0">
            <a:noAutofit/>
          </a:bodyPr>
          <a:lstStyle>
            <a:lvl1pPr>
              <a:defRPr lang="de-DE" noProof="0" dirty="0" smtClean="0"/>
            </a:lvl1pPr>
            <a:lvl2pPr>
              <a:defRPr lang="de-DE" noProof="0" dirty="0" smtClean="0"/>
            </a:lvl2pPr>
            <a:lvl3pPr>
              <a:defRPr lang="de-DE" noProof="0" dirty="0" smtClean="0"/>
            </a:lvl3pPr>
            <a:lvl4pPr>
              <a:defRPr lang="de-DE" noProof="0" dirty="0"/>
            </a:lvl4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49" name="Linie 1"/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406056" y="1727999"/>
            <a:ext cx="5401" cy="2295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50" name="Linie  2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2522129" y="1728000"/>
            <a:ext cx="5401" cy="2295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51" name="Linie 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4639204" y="1738800"/>
            <a:ext cx="5401" cy="2295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52" name="Linie  4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6756280" y="1728000"/>
            <a:ext cx="5401" cy="9558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0" name="Linie  5"/>
          <p:cNvSpPr>
            <a:spLocks noGrp="1"/>
          </p:cNvSpPr>
          <p:nvPr>
            <p:ph type="body" sz="quarter" idx="48" hasCustomPrompt="1"/>
          </p:nvPr>
        </p:nvSpPr>
        <p:spPr bwMode="gray">
          <a:xfrm>
            <a:off x="6756280" y="3068286"/>
            <a:ext cx="5401" cy="9558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DD63958-ED4B-421E-A34D-74A3C7A55CBF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02129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Nr., Überschriften mit Text, 4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44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25" name="Überschrift 1"/>
          <p:cNvSpPr>
            <a:spLocks noGrp="1"/>
          </p:cNvSpPr>
          <p:nvPr>
            <p:ph type="body" idx="1" hasCustomPrompt="1"/>
          </p:nvPr>
        </p:nvSpPr>
        <p:spPr bwMode="gray">
          <a:xfrm>
            <a:off x="405053" y="1404000"/>
            <a:ext cx="1982058" cy="540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44000" rIns="144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43" name="Überschrift 2"/>
          <p:cNvSpPr>
            <a:spLocks noGrp="1"/>
          </p:cNvSpPr>
          <p:nvPr>
            <p:ph type="body" idx="60" hasCustomPrompt="1"/>
          </p:nvPr>
        </p:nvSpPr>
        <p:spPr bwMode="gray">
          <a:xfrm>
            <a:off x="2522129" y="1404000"/>
            <a:ext cx="1982058" cy="540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44000" rIns="144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56" name="Überschrift 3"/>
          <p:cNvSpPr>
            <a:spLocks noGrp="1"/>
          </p:cNvSpPr>
          <p:nvPr>
            <p:ph type="body" idx="64" hasCustomPrompt="1"/>
          </p:nvPr>
        </p:nvSpPr>
        <p:spPr bwMode="gray">
          <a:xfrm>
            <a:off x="4639204" y="1404000"/>
            <a:ext cx="1982058" cy="540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44000" rIns="144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7" name="Überschrift 4"/>
          <p:cNvSpPr>
            <a:spLocks noGrp="1"/>
          </p:cNvSpPr>
          <p:nvPr>
            <p:ph type="body" idx="75" hasCustomPrompt="1"/>
          </p:nvPr>
        </p:nvSpPr>
        <p:spPr bwMode="gray">
          <a:xfrm>
            <a:off x="6756280" y="1404000"/>
            <a:ext cx="1982058" cy="540000"/>
          </a:xfrm>
          <a:noFill/>
          <a:ln w="6350" cap="sq">
            <a:solidFill>
              <a:schemeClr val="accent2"/>
            </a:solidFill>
            <a:miter lim="800000"/>
          </a:ln>
        </p:spPr>
        <p:txBody>
          <a:bodyPr lIns="144000" rIns="144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72" name="Kreis 1"/>
          <p:cNvSpPr>
            <a:spLocks noGrp="1" noChangeAspect="1"/>
          </p:cNvSpPr>
          <p:nvPr>
            <p:ph type="body" sz="quarter" idx="46" hasCustomPrompt="1"/>
          </p:nvPr>
        </p:nvSpPr>
        <p:spPr bwMode="gray">
          <a:xfrm>
            <a:off x="1922651" y="1246282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73" name="Kreis 2"/>
          <p:cNvSpPr>
            <a:spLocks noGrp="1" noChangeAspect="1"/>
          </p:cNvSpPr>
          <p:nvPr>
            <p:ph type="body" sz="quarter" idx="73" hasCustomPrompt="1"/>
          </p:nvPr>
        </p:nvSpPr>
        <p:spPr bwMode="gray">
          <a:xfrm>
            <a:off x="4032525" y="1246282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75" name="Kreis 3"/>
          <p:cNvSpPr>
            <a:spLocks noGrp="1" noChangeAspect="1"/>
          </p:cNvSpPr>
          <p:nvPr>
            <p:ph type="body" sz="quarter" idx="74" hasCustomPrompt="1"/>
          </p:nvPr>
        </p:nvSpPr>
        <p:spPr bwMode="gray">
          <a:xfrm>
            <a:off x="6142400" y="1242119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45" name="Kreis 4"/>
          <p:cNvSpPr>
            <a:spLocks noGrp="1" noChangeAspect="1"/>
          </p:cNvSpPr>
          <p:nvPr>
            <p:ph type="body" sz="quarter" idx="81" hasCustomPrompt="1"/>
          </p:nvPr>
        </p:nvSpPr>
        <p:spPr bwMode="gray">
          <a:xfrm>
            <a:off x="8252274" y="1246282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8" name="Inhalt 1"/>
          <p:cNvSpPr>
            <a:spLocks noGrp="1"/>
          </p:cNvSpPr>
          <p:nvPr>
            <p:ph sz="half" idx="2" hasCustomPrompt="1"/>
          </p:nvPr>
        </p:nvSpPr>
        <p:spPr bwMode="gray">
          <a:xfrm>
            <a:off x="405053" y="2208600"/>
            <a:ext cx="1982058" cy="540000"/>
          </a:xfrm>
          <a:noFill/>
        </p:spPr>
        <p:txBody>
          <a:bodyPr lIns="144000" tIns="0" rIns="144000" bIns="0" anchor="ctr" anchorCtr="0"/>
          <a:lstStyle>
            <a:lvl1pPr marL="0" indent="0">
              <a:buNone/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30" name="Inhalt 2"/>
          <p:cNvSpPr>
            <a:spLocks noGrp="1"/>
          </p:cNvSpPr>
          <p:nvPr>
            <p:ph sz="half" idx="58" hasCustomPrompt="1"/>
          </p:nvPr>
        </p:nvSpPr>
        <p:spPr bwMode="gray">
          <a:xfrm>
            <a:off x="405053" y="3013200"/>
            <a:ext cx="1982058" cy="540000"/>
          </a:xfrm>
          <a:noFill/>
        </p:spPr>
        <p:txBody>
          <a:bodyPr lIns="144000" tIns="0" rIns="144000" bIns="0" anchor="ctr" anchorCtr="0"/>
          <a:lstStyle>
            <a:lvl1pPr marL="0" indent="0">
              <a:buNone/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31" name="Inhalt 3"/>
          <p:cNvSpPr>
            <a:spLocks noGrp="1"/>
          </p:cNvSpPr>
          <p:nvPr>
            <p:ph sz="half" idx="59" hasCustomPrompt="1"/>
          </p:nvPr>
        </p:nvSpPr>
        <p:spPr bwMode="gray">
          <a:xfrm>
            <a:off x="405053" y="3817799"/>
            <a:ext cx="1982058" cy="540000"/>
          </a:xfrm>
          <a:noFill/>
        </p:spPr>
        <p:txBody>
          <a:bodyPr lIns="144000" tIns="0" rIns="144000" bIns="0" anchor="ctr" anchorCtr="0"/>
          <a:lstStyle>
            <a:lvl1pPr marL="0" indent="0">
              <a:buNone/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48" name="Inhalt 4"/>
          <p:cNvSpPr>
            <a:spLocks noGrp="1"/>
          </p:cNvSpPr>
          <p:nvPr>
            <p:ph sz="half" idx="61" hasCustomPrompt="1"/>
          </p:nvPr>
        </p:nvSpPr>
        <p:spPr bwMode="gray">
          <a:xfrm>
            <a:off x="2522129" y="2208600"/>
            <a:ext cx="1982058" cy="540000"/>
          </a:xfrm>
          <a:noFill/>
        </p:spPr>
        <p:txBody>
          <a:bodyPr lIns="144000" tIns="0" rIns="144000" bIns="0" anchor="ctr" anchorCtr="0"/>
          <a:lstStyle>
            <a:lvl1pPr marL="0" indent="0">
              <a:buNone/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53" name="Inhalt 5"/>
          <p:cNvSpPr>
            <a:spLocks noGrp="1"/>
          </p:cNvSpPr>
          <p:nvPr>
            <p:ph sz="half" idx="62" hasCustomPrompt="1"/>
          </p:nvPr>
        </p:nvSpPr>
        <p:spPr bwMode="gray">
          <a:xfrm>
            <a:off x="2514927" y="3013200"/>
            <a:ext cx="1982058" cy="540000"/>
          </a:xfrm>
          <a:noFill/>
        </p:spPr>
        <p:txBody>
          <a:bodyPr lIns="144000" tIns="0" rIns="144000" bIns="0" anchor="ctr" anchorCtr="0"/>
          <a:lstStyle>
            <a:lvl1pPr marL="0" indent="0">
              <a:buNone/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54" name="Inhalt 6"/>
          <p:cNvSpPr>
            <a:spLocks noGrp="1"/>
          </p:cNvSpPr>
          <p:nvPr>
            <p:ph sz="half" idx="63" hasCustomPrompt="1"/>
          </p:nvPr>
        </p:nvSpPr>
        <p:spPr bwMode="gray">
          <a:xfrm>
            <a:off x="2522129" y="3817799"/>
            <a:ext cx="1982058" cy="540000"/>
          </a:xfrm>
          <a:noFill/>
        </p:spPr>
        <p:txBody>
          <a:bodyPr lIns="144000" tIns="0" rIns="144000" bIns="0" anchor="ctr" anchorCtr="0"/>
          <a:lstStyle>
            <a:lvl1pPr marL="0" indent="0">
              <a:buNone/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59" name="Inhalt 7"/>
          <p:cNvSpPr>
            <a:spLocks noGrp="1"/>
          </p:cNvSpPr>
          <p:nvPr>
            <p:ph sz="half" idx="65" hasCustomPrompt="1"/>
          </p:nvPr>
        </p:nvSpPr>
        <p:spPr bwMode="gray">
          <a:xfrm>
            <a:off x="4639204" y="2208600"/>
            <a:ext cx="1982058" cy="540000"/>
          </a:xfrm>
          <a:noFill/>
        </p:spPr>
        <p:txBody>
          <a:bodyPr lIns="144000" tIns="0" rIns="144000" bIns="0" anchor="ctr" anchorCtr="0"/>
          <a:lstStyle>
            <a:lvl1pPr marL="0" indent="0">
              <a:buNone/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64" name="Inhalt 8"/>
          <p:cNvSpPr>
            <a:spLocks noGrp="1"/>
          </p:cNvSpPr>
          <p:nvPr>
            <p:ph sz="half" idx="66" hasCustomPrompt="1"/>
          </p:nvPr>
        </p:nvSpPr>
        <p:spPr bwMode="gray">
          <a:xfrm>
            <a:off x="4624802" y="3013200"/>
            <a:ext cx="1982058" cy="540000"/>
          </a:xfrm>
          <a:noFill/>
        </p:spPr>
        <p:txBody>
          <a:bodyPr lIns="144000" tIns="0" rIns="144000" bIns="0" anchor="ctr" anchorCtr="0"/>
          <a:lstStyle>
            <a:lvl1pPr marL="0" indent="0">
              <a:buNone/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65" name="Inhalt 9"/>
          <p:cNvSpPr>
            <a:spLocks noGrp="1"/>
          </p:cNvSpPr>
          <p:nvPr>
            <p:ph sz="half" idx="67" hasCustomPrompt="1"/>
          </p:nvPr>
        </p:nvSpPr>
        <p:spPr bwMode="gray">
          <a:xfrm>
            <a:off x="4639204" y="3817799"/>
            <a:ext cx="1982058" cy="540000"/>
          </a:xfrm>
          <a:noFill/>
        </p:spPr>
        <p:txBody>
          <a:bodyPr lIns="144000" tIns="0" rIns="144000" bIns="0" anchor="ctr" anchorCtr="0"/>
          <a:lstStyle>
            <a:lvl1pPr marL="0" indent="0">
              <a:buNone/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38" name="Inhalt 10"/>
          <p:cNvSpPr>
            <a:spLocks noGrp="1"/>
          </p:cNvSpPr>
          <p:nvPr>
            <p:ph sz="half" idx="76" hasCustomPrompt="1"/>
          </p:nvPr>
        </p:nvSpPr>
        <p:spPr bwMode="gray">
          <a:xfrm>
            <a:off x="6756280" y="2208600"/>
            <a:ext cx="1982058" cy="540000"/>
          </a:xfrm>
          <a:noFill/>
        </p:spPr>
        <p:txBody>
          <a:bodyPr lIns="144000" tIns="0" rIns="144000" bIns="0" anchor="ctr" anchorCtr="0"/>
          <a:lstStyle>
            <a:lvl1pPr marL="0" indent="0">
              <a:buNone/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39" name="Inhalt 11"/>
          <p:cNvSpPr>
            <a:spLocks noGrp="1"/>
          </p:cNvSpPr>
          <p:nvPr>
            <p:ph sz="half" idx="77" hasCustomPrompt="1"/>
          </p:nvPr>
        </p:nvSpPr>
        <p:spPr bwMode="gray">
          <a:xfrm>
            <a:off x="6756280" y="3013200"/>
            <a:ext cx="1982058" cy="540000"/>
          </a:xfrm>
          <a:noFill/>
        </p:spPr>
        <p:txBody>
          <a:bodyPr lIns="144000" tIns="0" rIns="144000" bIns="0" anchor="ctr" anchorCtr="0"/>
          <a:lstStyle>
            <a:lvl1pPr marL="0" indent="0">
              <a:buNone/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40" name="Inhalt 12"/>
          <p:cNvSpPr>
            <a:spLocks noGrp="1"/>
          </p:cNvSpPr>
          <p:nvPr>
            <p:ph sz="half" idx="78" hasCustomPrompt="1"/>
          </p:nvPr>
        </p:nvSpPr>
        <p:spPr bwMode="gray">
          <a:xfrm>
            <a:off x="6756280" y="3817799"/>
            <a:ext cx="1982058" cy="540000"/>
          </a:xfrm>
          <a:noFill/>
        </p:spPr>
        <p:txBody>
          <a:bodyPr lIns="144000" tIns="0" rIns="144000" bIns="0" anchor="ctr" anchorCtr="0"/>
          <a:lstStyle>
            <a:lvl1pPr marL="0" indent="0">
              <a:buNone/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66" name="Linie 1"/>
          <p:cNvSpPr>
            <a:spLocks noGrp="1"/>
          </p:cNvSpPr>
          <p:nvPr>
            <p:ph type="body" sz="quarter" idx="40" hasCustomPrompt="1"/>
          </p:nvPr>
        </p:nvSpPr>
        <p:spPr bwMode="gray">
          <a:xfrm rot="5400000">
            <a:off x="1393382" y="1889871"/>
            <a:ext cx="5400" cy="1982058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7" name="Linie 2"/>
          <p:cNvSpPr>
            <a:spLocks noGrp="1"/>
          </p:cNvSpPr>
          <p:nvPr>
            <p:ph type="body" sz="quarter" idx="68" hasCustomPrompt="1"/>
          </p:nvPr>
        </p:nvSpPr>
        <p:spPr bwMode="gray">
          <a:xfrm rot="5400000">
            <a:off x="1393382" y="2694471"/>
            <a:ext cx="5400" cy="1982058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8" name="Linie 3"/>
          <p:cNvSpPr>
            <a:spLocks noGrp="1"/>
          </p:cNvSpPr>
          <p:nvPr>
            <p:ph type="body" sz="quarter" idx="69" hasCustomPrompt="1"/>
          </p:nvPr>
        </p:nvSpPr>
        <p:spPr bwMode="gray">
          <a:xfrm rot="5400000">
            <a:off x="3510458" y="1889871"/>
            <a:ext cx="5400" cy="1982058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9" name="Linie 4"/>
          <p:cNvSpPr>
            <a:spLocks noGrp="1"/>
          </p:cNvSpPr>
          <p:nvPr>
            <p:ph type="body" sz="quarter" idx="70" hasCustomPrompt="1"/>
          </p:nvPr>
        </p:nvSpPr>
        <p:spPr bwMode="gray">
          <a:xfrm rot="5400000">
            <a:off x="3510458" y="2694471"/>
            <a:ext cx="5400" cy="1982058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70" name="Linie 5"/>
          <p:cNvSpPr>
            <a:spLocks noGrp="1"/>
          </p:cNvSpPr>
          <p:nvPr>
            <p:ph type="body" sz="quarter" idx="71" hasCustomPrompt="1"/>
          </p:nvPr>
        </p:nvSpPr>
        <p:spPr bwMode="gray">
          <a:xfrm rot="5400000">
            <a:off x="5627533" y="1889871"/>
            <a:ext cx="5400" cy="1982058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71" name="Linie 6"/>
          <p:cNvSpPr>
            <a:spLocks noGrp="1"/>
          </p:cNvSpPr>
          <p:nvPr>
            <p:ph type="body" sz="quarter" idx="72" hasCustomPrompt="1"/>
          </p:nvPr>
        </p:nvSpPr>
        <p:spPr bwMode="gray">
          <a:xfrm rot="5400000">
            <a:off x="5627533" y="2694471"/>
            <a:ext cx="5400" cy="1982058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41" name="Linie 7"/>
          <p:cNvSpPr>
            <a:spLocks noGrp="1"/>
          </p:cNvSpPr>
          <p:nvPr>
            <p:ph type="body" sz="quarter" idx="79" hasCustomPrompt="1"/>
          </p:nvPr>
        </p:nvSpPr>
        <p:spPr bwMode="gray">
          <a:xfrm rot="5400000">
            <a:off x="7744609" y="1889871"/>
            <a:ext cx="5400" cy="1982058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42" name="Linie 8"/>
          <p:cNvSpPr>
            <a:spLocks noGrp="1"/>
          </p:cNvSpPr>
          <p:nvPr>
            <p:ph type="body" sz="quarter" idx="80" hasCustomPrompt="1"/>
          </p:nvPr>
        </p:nvSpPr>
        <p:spPr bwMode="gray">
          <a:xfrm rot="5400000">
            <a:off x="7744609" y="2694471"/>
            <a:ext cx="5400" cy="1982058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DD63958-ED4B-421E-A34D-74A3C7A55CBF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209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Pfeile, Überschriften mit Text, 4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38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29" name="Pfeil 1"/>
          <p:cNvSpPr>
            <a:spLocks noGrp="1"/>
          </p:cNvSpPr>
          <p:nvPr>
            <p:ph type="body" sz="quarter" idx="51" hasCustomPrompt="1"/>
          </p:nvPr>
        </p:nvSpPr>
        <p:spPr bwMode="gray">
          <a:xfrm>
            <a:off x="406056" y="1900058"/>
            <a:ext cx="1981212" cy="472500"/>
          </a:xfrm>
          <a:prstGeom prst="homePlate">
            <a:avLst>
              <a:gd name="adj" fmla="val 3412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sz="1050" b="1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0" name="Pfeil 2"/>
          <p:cNvSpPr>
            <a:spLocks noGrp="1"/>
          </p:cNvSpPr>
          <p:nvPr>
            <p:ph type="body" sz="quarter" idx="52" hasCustomPrompt="1"/>
          </p:nvPr>
        </p:nvSpPr>
        <p:spPr bwMode="gray">
          <a:xfrm>
            <a:off x="406056" y="2396368"/>
            <a:ext cx="1982058" cy="472500"/>
          </a:xfrm>
          <a:prstGeom prst="homePlate">
            <a:avLst>
              <a:gd name="adj" fmla="val 3412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sz="1050" b="1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1" name="Pfeil 3"/>
          <p:cNvSpPr>
            <a:spLocks noGrp="1"/>
          </p:cNvSpPr>
          <p:nvPr>
            <p:ph type="body" sz="quarter" idx="53" hasCustomPrompt="1"/>
          </p:nvPr>
        </p:nvSpPr>
        <p:spPr bwMode="gray">
          <a:xfrm>
            <a:off x="406056" y="2892678"/>
            <a:ext cx="1982058" cy="472500"/>
          </a:xfrm>
          <a:prstGeom prst="homePlate">
            <a:avLst>
              <a:gd name="adj" fmla="val 3412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sz="1050" b="1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2" name="Pfeil 4"/>
          <p:cNvSpPr>
            <a:spLocks noGrp="1"/>
          </p:cNvSpPr>
          <p:nvPr>
            <p:ph type="body" sz="quarter" idx="54" hasCustomPrompt="1"/>
          </p:nvPr>
        </p:nvSpPr>
        <p:spPr bwMode="gray">
          <a:xfrm>
            <a:off x="406056" y="3388988"/>
            <a:ext cx="1982058" cy="472500"/>
          </a:xfrm>
          <a:prstGeom prst="homePlate">
            <a:avLst>
              <a:gd name="adj" fmla="val 3412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sz="1050" b="1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3" name="Pfeil 5"/>
          <p:cNvSpPr>
            <a:spLocks noGrp="1"/>
          </p:cNvSpPr>
          <p:nvPr>
            <p:ph type="body" sz="quarter" idx="55" hasCustomPrompt="1"/>
          </p:nvPr>
        </p:nvSpPr>
        <p:spPr bwMode="gray">
          <a:xfrm>
            <a:off x="406056" y="3885300"/>
            <a:ext cx="1982058" cy="472500"/>
          </a:xfrm>
          <a:prstGeom prst="homePlate">
            <a:avLst>
              <a:gd name="adj" fmla="val 3412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sz="1050" b="1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4" name="Überschrift 1"/>
          <p:cNvSpPr>
            <a:spLocks noGrp="1"/>
          </p:cNvSpPr>
          <p:nvPr>
            <p:ph type="body" idx="1" hasCustomPrompt="1"/>
          </p:nvPr>
        </p:nvSpPr>
        <p:spPr bwMode="gray">
          <a:xfrm>
            <a:off x="2522234" y="1404000"/>
            <a:ext cx="1982058" cy="4725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44000" rIns="144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5" name="Überschrift 2"/>
          <p:cNvSpPr>
            <a:spLocks noGrp="1"/>
          </p:cNvSpPr>
          <p:nvPr>
            <p:ph type="body" idx="56" hasCustomPrompt="1"/>
          </p:nvPr>
        </p:nvSpPr>
        <p:spPr bwMode="gray">
          <a:xfrm>
            <a:off x="4639256" y="1404000"/>
            <a:ext cx="1982058" cy="4725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44000" rIns="144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6" name="Überschrift 3"/>
          <p:cNvSpPr>
            <a:spLocks noGrp="1"/>
          </p:cNvSpPr>
          <p:nvPr>
            <p:ph type="body" idx="57" hasCustomPrompt="1"/>
          </p:nvPr>
        </p:nvSpPr>
        <p:spPr bwMode="gray">
          <a:xfrm>
            <a:off x="6756280" y="1404000"/>
            <a:ext cx="1982058" cy="4725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lIns="144000" rIns="144000" anchor="ctr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7" name="Text 1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2522234" y="1900058"/>
            <a:ext cx="1982058" cy="472501"/>
          </a:xfrm>
          <a:noFill/>
          <a:ln w="6350" cap="sq">
            <a:noFill/>
            <a:miter lim="800000"/>
          </a:ln>
        </p:spPr>
        <p:txBody>
          <a:bodyPr lIns="144000" rIns="144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43" name="Text 2"/>
          <p:cNvSpPr>
            <a:spLocks noGrp="1"/>
          </p:cNvSpPr>
          <p:nvPr>
            <p:ph type="body" sz="quarter" idx="60" hasCustomPrompt="1"/>
          </p:nvPr>
        </p:nvSpPr>
        <p:spPr bwMode="gray">
          <a:xfrm>
            <a:off x="2522798" y="2396368"/>
            <a:ext cx="1982058" cy="472501"/>
          </a:xfrm>
          <a:noFill/>
          <a:ln w="6350" cap="sq">
            <a:noFill/>
            <a:miter lim="800000"/>
          </a:ln>
        </p:spPr>
        <p:txBody>
          <a:bodyPr lIns="144000" rIns="144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46" name="Text 3"/>
          <p:cNvSpPr>
            <a:spLocks noGrp="1"/>
          </p:cNvSpPr>
          <p:nvPr>
            <p:ph type="body" sz="quarter" idx="63" hasCustomPrompt="1"/>
          </p:nvPr>
        </p:nvSpPr>
        <p:spPr bwMode="gray">
          <a:xfrm>
            <a:off x="2522798" y="2892678"/>
            <a:ext cx="1982058" cy="472501"/>
          </a:xfrm>
          <a:noFill/>
          <a:ln w="6350">
            <a:noFill/>
          </a:ln>
        </p:spPr>
        <p:txBody>
          <a:bodyPr lIns="144000" rIns="144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49" name="Text 4"/>
          <p:cNvSpPr>
            <a:spLocks noGrp="1"/>
          </p:cNvSpPr>
          <p:nvPr>
            <p:ph type="body" sz="quarter" idx="66" hasCustomPrompt="1"/>
          </p:nvPr>
        </p:nvSpPr>
        <p:spPr bwMode="gray">
          <a:xfrm>
            <a:off x="2522798" y="3388989"/>
            <a:ext cx="1982058" cy="472501"/>
          </a:xfrm>
          <a:noFill/>
          <a:ln w="6350">
            <a:noFill/>
          </a:ln>
        </p:spPr>
        <p:txBody>
          <a:bodyPr lIns="144000" rIns="144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52" name="Text 5"/>
          <p:cNvSpPr>
            <a:spLocks noGrp="1"/>
          </p:cNvSpPr>
          <p:nvPr>
            <p:ph type="body" sz="quarter" idx="69" hasCustomPrompt="1"/>
          </p:nvPr>
        </p:nvSpPr>
        <p:spPr bwMode="gray">
          <a:xfrm>
            <a:off x="2522798" y="3885300"/>
            <a:ext cx="1982058" cy="472501"/>
          </a:xfrm>
          <a:noFill/>
          <a:ln w="6350">
            <a:noFill/>
          </a:ln>
        </p:spPr>
        <p:txBody>
          <a:bodyPr lIns="144000" rIns="144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41" name="Text 6"/>
          <p:cNvSpPr>
            <a:spLocks noGrp="1"/>
          </p:cNvSpPr>
          <p:nvPr>
            <p:ph type="body" sz="quarter" idx="58" hasCustomPrompt="1"/>
          </p:nvPr>
        </p:nvSpPr>
        <p:spPr bwMode="gray">
          <a:xfrm>
            <a:off x="4639256" y="1900058"/>
            <a:ext cx="1982058" cy="472501"/>
          </a:xfrm>
          <a:noFill/>
          <a:ln w="6350">
            <a:noFill/>
          </a:ln>
        </p:spPr>
        <p:txBody>
          <a:bodyPr lIns="144000" rIns="144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44" name="Text 7"/>
          <p:cNvSpPr>
            <a:spLocks noGrp="1"/>
          </p:cNvSpPr>
          <p:nvPr>
            <p:ph type="body" sz="quarter" idx="61" hasCustomPrompt="1"/>
          </p:nvPr>
        </p:nvSpPr>
        <p:spPr bwMode="gray">
          <a:xfrm>
            <a:off x="4639538" y="2396368"/>
            <a:ext cx="1982058" cy="472501"/>
          </a:xfrm>
          <a:noFill/>
          <a:ln w="6350">
            <a:noFill/>
          </a:ln>
        </p:spPr>
        <p:txBody>
          <a:bodyPr lIns="144000" rIns="144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47" name="Text 8"/>
          <p:cNvSpPr>
            <a:spLocks noGrp="1"/>
          </p:cNvSpPr>
          <p:nvPr>
            <p:ph type="body" sz="quarter" idx="64" hasCustomPrompt="1"/>
          </p:nvPr>
        </p:nvSpPr>
        <p:spPr bwMode="gray">
          <a:xfrm>
            <a:off x="4639538" y="2892678"/>
            <a:ext cx="1982058" cy="472501"/>
          </a:xfrm>
          <a:noFill/>
          <a:ln w="6350">
            <a:noFill/>
          </a:ln>
        </p:spPr>
        <p:txBody>
          <a:bodyPr lIns="144000" rIns="144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50" name="Text 9"/>
          <p:cNvSpPr>
            <a:spLocks noGrp="1"/>
          </p:cNvSpPr>
          <p:nvPr>
            <p:ph type="body" sz="quarter" idx="67" hasCustomPrompt="1"/>
          </p:nvPr>
        </p:nvSpPr>
        <p:spPr bwMode="gray">
          <a:xfrm>
            <a:off x="4639538" y="3388989"/>
            <a:ext cx="1982058" cy="472501"/>
          </a:xfrm>
          <a:noFill/>
          <a:ln w="6350">
            <a:noFill/>
          </a:ln>
        </p:spPr>
        <p:txBody>
          <a:bodyPr lIns="144000" rIns="144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53" name="Text 10"/>
          <p:cNvSpPr>
            <a:spLocks noGrp="1"/>
          </p:cNvSpPr>
          <p:nvPr>
            <p:ph type="body" sz="quarter" idx="70" hasCustomPrompt="1"/>
          </p:nvPr>
        </p:nvSpPr>
        <p:spPr bwMode="gray">
          <a:xfrm>
            <a:off x="4639538" y="3885300"/>
            <a:ext cx="1982058" cy="472501"/>
          </a:xfrm>
          <a:noFill/>
          <a:ln w="6350">
            <a:noFill/>
          </a:ln>
        </p:spPr>
        <p:txBody>
          <a:bodyPr lIns="144000" rIns="144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42" name="Text 11"/>
          <p:cNvSpPr>
            <a:spLocks noGrp="1"/>
          </p:cNvSpPr>
          <p:nvPr>
            <p:ph type="body" sz="quarter" idx="59" hasCustomPrompt="1"/>
          </p:nvPr>
        </p:nvSpPr>
        <p:spPr bwMode="gray">
          <a:xfrm>
            <a:off x="6756280" y="1900058"/>
            <a:ext cx="1982058" cy="472501"/>
          </a:xfrm>
          <a:noFill/>
          <a:ln w="6350">
            <a:noFill/>
          </a:ln>
        </p:spPr>
        <p:txBody>
          <a:bodyPr lIns="144000" rIns="144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45" name="Text 12"/>
          <p:cNvSpPr>
            <a:spLocks noGrp="1"/>
          </p:cNvSpPr>
          <p:nvPr>
            <p:ph type="body" sz="quarter" idx="62" hasCustomPrompt="1"/>
          </p:nvPr>
        </p:nvSpPr>
        <p:spPr bwMode="gray">
          <a:xfrm>
            <a:off x="6756280" y="2396368"/>
            <a:ext cx="1982058" cy="472501"/>
          </a:xfrm>
          <a:noFill/>
          <a:ln w="6350">
            <a:noFill/>
          </a:ln>
        </p:spPr>
        <p:txBody>
          <a:bodyPr lIns="144000" rIns="144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48" name="Text 13"/>
          <p:cNvSpPr>
            <a:spLocks noGrp="1"/>
          </p:cNvSpPr>
          <p:nvPr>
            <p:ph type="body" sz="quarter" idx="65" hasCustomPrompt="1"/>
          </p:nvPr>
        </p:nvSpPr>
        <p:spPr bwMode="gray">
          <a:xfrm>
            <a:off x="6756280" y="2892678"/>
            <a:ext cx="1982058" cy="472501"/>
          </a:xfrm>
          <a:noFill/>
          <a:ln w="6350">
            <a:noFill/>
          </a:ln>
        </p:spPr>
        <p:txBody>
          <a:bodyPr lIns="144000" rIns="144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51" name="Text 14"/>
          <p:cNvSpPr>
            <a:spLocks noGrp="1"/>
          </p:cNvSpPr>
          <p:nvPr>
            <p:ph type="body" sz="quarter" idx="68" hasCustomPrompt="1"/>
          </p:nvPr>
        </p:nvSpPr>
        <p:spPr bwMode="gray">
          <a:xfrm>
            <a:off x="6756280" y="3388989"/>
            <a:ext cx="1982058" cy="472501"/>
          </a:xfrm>
          <a:noFill/>
          <a:ln w="6350">
            <a:noFill/>
          </a:ln>
        </p:spPr>
        <p:txBody>
          <a:bodyPr lIns="144000" rIns="144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54" name="Text 15"/>
          <p:cNvSpPr>
            <a:spLocks noGrp="1"/>
          </p:cNvSpPr>
          <p:nvPr>
            <p:ph type="body" sz="quarter" idx="71" hasCustomPrompt="1"/>
          </p:nvPr>
        </p:nvSpPr>
        <p:spPr bwMode="gray">
          <a:xfrm>
            <a:off x="6756280" y="3885300"/>
            <a:ext cx="1982058" cy="472501"/>
          </a:xfrm>
          <a:noFill/>
          <a:ln w="6350">
            <a:noFill/>
          </a:ln>
        </p:spPr>
        <p:txBody>
          <a:bodyPr lIns="144000" rIns="144000" anchor="ctr" anchorCtr="0"/>
          <a:lstStyle>
            <a:lvl1pPr marL="0" indent="0" algn="l">
              <a:buNone/>
              <a:defRPr sz="9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</p:txBody>
      </p:sp>
      <p:sp>
        <p:nvSpPr>
          <p:cNvPr id="56" name="Linie  1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2522234" y="1900057"/>
            <a:ext cx="5401" cy="2457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57" name="Linie  2"/>
          <p:cNvSpPr>
            <a:spLocks noGrp="1"/>
          </p:cNvSpPr>
          <p:nvPr>
            <p:ph type="body" sz="quarter" idx="72" hasCustomPrompt="1"/>
          </p:nvPr>
        </p:nvSpPr>
        <p:spPr bwMode="gray">
          <a:xfrm>
            <a:off x="4639257" y="1900057"/>
            <a:ext cx="5401" cy="2457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58" name="Linie  3"/>
          <p:cNvSpPr>
            <a:spLocks noGrp="1"/>
          </p:cNvSpPr>
          <p:nvPr>
            <p:ph type="body" sz="quarter" idx="73" hasCustomPrompt="1"/>
          </p:nvPr>
        </p:nvSpPr>
        <p:spPr bwMode="gray">
          <a:xfrm>
            <a:off x="6756280" y="1900057"/>
            <a:ext cx="5401" cy="2457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DD63958-ED4B-421E-A34D-74A3C7A55CBF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22522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Nr., Überschriften mit Text, 5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Pfeil 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05089" y="1407800"/>
            <a:ext cx="1692414" cy="540000"/>
          </a:xfrm>
          <a:prstGeom prst="homePlate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20" name="Pfeil 2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064590" y="1407800"/>
            <a:ext cx="1693121" cy="540000"/>
          </a:xfrm>
          <a:prstGeom prst="chevron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21" name="Pfeil 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3724798" y="1407800"/>
            <a:ext cx="1693121" cy="540000"/>
          </a:xfrm>
          <a:prstGeom prst="chevron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22" name="Pfeil 4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5385007" y="1407800"/>
            <a:ext cx="1693121" cy="540000"/>
          </a:xfrm>
          <a:prstGeom prst="chevron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23" name="Pfeil 5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7045217" y="1407800"/>
            <a:ext cx="1693121" cy="540000"/>
          </a:xfrm>
          <a:prstGeom prst="chevron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3" name="Nr. 1"/>
          <p:cNvSpPr>
            <a:spLocks noGrp="1" noChangeAspect="1"/>
          </p:cNvSpPr>
          <p:nvPr>
            <p:ph type="body" sz="quarter" idx="45" hasCustomPrompt="1"/>
          </p:nvPr>
        </p:nvSpPr>
        <p:spPr bwMode="gray">
          <a:xfrm>
            <a:off x="1597082" y="1246560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4" name="Nr. 2"/>
          <p:cNvSpPr>
            <a:spLocks noGrp="1" noChangeAspect="1"/>
          </p:cNvSpPr>
          <p:nvPr>
            <p:ph type="body" sz="quarter" idx="46" hasCustomPrompt="1"/>
          </p:nvPr>
        </p:nvSpPr>
        <p:spPr bwMode="gray">
          <a:xfrm>
            <a:off x="3255446" y="1246560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5" name="Nr. 3"/>
          <p:cNvSpPr>
            <a:spLocks noGrp="1" noChangeAspect="1"/>
          </p:cNvSpPr>
          <p:nvPr>
            <p:ph type="body" sz="quarter" idx="47" hasCustomPrompt="1"/>
          </p:nvPr>
        </p:nvSpPr>
        <p:spPr bwMode="gray">
          <a:xfrm>
            <a:off x="4915654" y="1246560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6" name="Nr. 4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6575862" y="1246560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8" name="Nr. 5"/>
          <p:cNvSpPr>
            <a:spLocks noGrp="1" noChangeAspect="1"/>
          </p:cNvSpPr>
          <p:nvPr>
            <p:ph type="body" sz="quarter" idx="49" hasCustomPrompt="1"/>
          </p:nvPr>
        </p:nvSpPr>
        <p:spPr bwMode="gray">
          <a:xfrm>
            <a:off x="8236073" y="1246560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4" name="Text 1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05089" y="2007875"/>
            <a:ext cx="1516035" cy="2349813"/>
          </a:xfrm>
          <a:prstGeom prst="rect">
            <a:avLst/>
          </a:prstGeom>
          <a:ln>
            <a:noFill/>
          </a:ln>
        </p:spPr>
        <p:txBody>
          <a:bodyPr lIns="108000" tIns="108000" rIns="108000" bIns="108000" anchor="t" anchorCtr="0"/>
          <a:lstStyle>
            <a:lvl1pPr marL="0" indent="0" algn="l">
              <a:buNone/>
              <a:defRPr sz="105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25" name="Text 2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2064591" y="2007875"/>
            <a:ext cx="1514897" cy="2349813"/>
          </a:xfrm>
          <a:prstGeom prst="rect">
            <a:avLst/>
          </a:prstGeom>
          <a:ln>
            <a:noFill/>
          </a:ln>
        </p:spPr>
        <p:txBody>
          <a:bodyPr lIns="108000" tIns="108000" rIns="108000" bIns="108000" anchor="t" anchorCtr="0"/>
          <a:lstStyle>
            <a:lvl1pPr marL="0" indent="0" algn="l">
              <a:buNone/>
              <a:defRPr sz="105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26" name="Text 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3724799" y="2007875"/>
            <a:ext cx="1514897" cy="2349813"/>
          </a:xfrm>
          <a:prstGeom prst="rect">
            <a:avLst/>
          </a:prstGeom>
          <a:ln>
            <a:noFill/>
          </a:ln>
        </p:spPr>
        <p:txBody>
          <a:bodyPr lIns="108000" tIns="108000" rIns="108000" bIns="108000" anchor="t" anchorCtr="0"/>
          <a:lstStyle>
            <a:lvl1pPr marL="0" indent="0" algn="l">
              <a:buNone/>
              <a:defRPr sz="105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27" name="Text 4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5385008" y="2007875"/>
            <a:ext cx="1514897" cy="2349813"/>
          </a:xfrm>
          <a:prstGeom prst="rect">
            <a:avLst/>
          </a:prstGeom>
          <a:ln>
            <a:noFill/>
          </a:ln>
        </p:spPr>
        <p:txBody>
          <a:bodyPr lIns="108000" tIns="108000" rIns="108000" bIns="108000" anchor="t" anchorCtr="0"/>
          <a:lstStyle>
            <a:lvl1pPr marL="0" indent="0" algn="l">
              <a:buNone/>
              <a:defRPr sz="105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28" name="Text 5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7045218" y="2007875"/>
            <a:ext cx="1514897" cy="2349813"/>
          </a:xfrm>
          <a:prstGeom prst="rect">
            <a:avLst/>
          </a:prstGeom>
          <a:ln>
            <a:noFill/>
          </a:ln>
        </p:spPr>
        <p:txBody>
          <a:bodyPr lIns="108000" tIns="108000" rIns="108000" bIns="108000" anchor="t" anchorCtr="0"/>
          <a:lstStyle>
            <a:lvl1pPr marL="0" indent="0" algn="l">
              <a:buNone/>
              <a:defRPr sz="105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19" name="Linie 1"/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406056" y="2008687"/>
            <a:ext cx="5401" cy="2349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9" name="Linie  2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2064591" y="2008687"/>
            <a:ext cx="5401" cy="2349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0" name="Linie  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3724799" y="2007875"/>
            <a:ext cx="5401" cy="2349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1" name="Linie  4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5385008" y="2007875"/>
            <a:ext cx="5401" cy="2349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2" name="Linie  5"/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7045218" y="2007875"/>
            <a:ext cx="5401" cy="2349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701BE6E5-7D78-434F-BF47-C662D4211F26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15601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Nr., Bild mit Text, 5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7" name="Bild 1"/>
          <p:cNvSpPr>
            <a:spLocks noGrp="1"/>
          </p:cNvSpPr>
          <p:nvPr>
            <p:ph type="pic" sz="quarter" idx="52"/>
          </p:nvPr>
        </p:nvSpPr>
        <p:spPr bwMode="gray">
          <a:xfrm>
            <a:off x="406057" y="1407800"/>
            <a:ext cx="1514897" cy="540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de-DE" dirty="0"/>
          </a:p>
        </p:txBody>
      </p:sp>
      <p:sp>
        <p:nvSpPr>
          <p:cNvPr id="42" name="Bild 2"/>
          <p:cNvSpPr>
            <a:spLocks noGrp="1"/>
          </p:cNvSpPr>
          <p:nvPr>
            <p:ph type="pic" sz="quarter" idx="53"/>
          </p:nvPr>
        </p:nvSpPr>
        <p:spPr bwMode="gray">
          <a:xfrm>
            <a:off x="2065848" y="1407800"/>
            <a:ext cx="1514897" cy="540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de-DE" dirty="0"/>
          </a:p>
        </p:txBody>
      </p:sp>
      <p:sp>
        <p:nvSpPr>
          <p:cNvPr id="43" name="Bild 3"/>
          <p:cNvSpPr>
            <a:spLocks noGrp="1"/>
          </p:cNvSpPr>
          <p:nvPr>
            <p:ph type="pic" sz="quarter" idx="54"/>
          </p:nvPr>
        </p:nvSpPr>
        <p:spPr bwMode="gray">
          <a:xfrm>
            <a:off x="3725638" y="1407800"/>
            <a:ext cx="1514897" cy="540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de-DE" dirty="0"/>
          </a:p>
        </p:txBody>
      </p:sp>
      <p:sp>
        <p:nvSpPr>
          <p:cNvPr id="44" name="Bild 4"/>
          <p:cNvSpPr>
            <a:spLocks noGrp="1"/>
          </p:cNvSpPr>
          <p:nvPr>
            <p:ph type="pic" sz="quarter" idx="55"/>
          </p:nvPr>
        </p:nvSpPr>
        <p:spPr bwMode="gray">
          <a:xfrm>
            <a:off x="5385429" y="1407800"/>
            <a:ext cx="1514897" cy="540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de-DE" dirty="0"/>
          </a:p>
        </p:txBody>
      </p:sp>
      <p:sp>
        <p:nvSpPr>
          <p:cNvPr id="45" name="Bild 5"/>
          <p:cNvSpPr>
            <a:spLocks noGrp="1"/>
          </p:cNvSpPr>
          <p:nvPr>
            <p:ph type="pic" sz="quarter" idx="56"/>
          </p:nvPr>
        </p:nvSpPr>
        <p:spPr bwMode="gray">
          <a:xfrm>
            <a:off x="7045218" y="1407800"/>
            <a:ext cx="1514897" cy="540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de-DE" dirty="0"/>
          </a:p>
        </p:txBody>
      </p:sp>
      <p:sp>
        <p:nvSpPr>
          <p:cNvPr id="37" name="Pfeil 1"/>
          <p:cNvSpPr>
            <a:spLocks noGrp="1"/>
          </p:cNvSpPr>
          <p:nvPr>
            <p:ph type="body" sz="quarter" idx="50" hasCustomPrompt="1"/>
          </p:nvPr>
        </p:nvSpPr>
        <p:spPr bwMode="gray">
          <a:xfrm>
            <a:off x="406056" y="2010308"/>
            <a:ext cx="1693121" cy="540000"/>
          </a:xfrm>
          <a:prstGeom prst="homePlate">
            <a:avLst>
              <a:gd name="adj" fmla="val 34125"/>
            </a:avLst>
          </a:prstGeom>
          <a:noFill/>
          <a:ln w="6350">
            <a:solidFill>
              <a:schemeClr val="accent2"/>
            </a:solidFill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20" name="Pfeil 2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065846" y="2010308"/>
            <a:ext cx="1693121" cy="540000"/>
          </a:xfrm>
          <a:prstGeom prst="chevron">
            <a:avLst>
              <a:gd name="adj" fmla="val 34125"/>
            </a:avLst>
          </a:prstGeom>
          <a:noFill/>
          <a:ln w="6350">
            <a:solidFill>
              <a:schemeClr val="accent2"/>
            </a:solidFill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21" name="Pfeil 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3725638" y="2010308"/>
            <a:ext cx="1693121" cy="540000"/>
          </a:xfrm>
          <a:prstGeom prst="chevron">
            <a:avLst>
              <a:gd name="adj" fmla="val 34125"/>
            </a:avLst>
          </a:prstGeom>
          <a:noFill/>
          <a:ln w="6350">
            <a:solidFill>
              <a:schemeClr val="accent2"/>
            </a:solidFill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22" name="Pfeil 4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5385428" y="2010308"/>
            <a:ext cx="1693121" cy="540000"/>
          </a:xfrm>
          <a:prstGeom prst="chevron">
            <a:avLst>
              <a:gd name="adj" fmla="val 34125"/>
            </a:avLst>
          </a:prstGeom>
          <a:noFill/>
          <a:ln w="6350">
            <a:solidFill>
              <a:schemeClr val="accent2"/>
            </a:solidFill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23" name="Pfeil 5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7045217" y="2010308"/>
            <a:ext cx="1693121" cy="540000"/>
          </a:xfrm>
          <a:prstGeom prst="chevron">
            <a:avLst>
              <a:gd name="adj" fmla="val 34125"/>
            </a:avLst>
          </a:prstGeom>
          <a:noFill/>
          <a:ln w="6350">
            <a:solidFill>
              <a:schemeClr val="accent2"/>
            </a:solidFill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9" name="Nr. 1"/>
          <p:cNvSpPr>
            <a:spLocks noGrp="1" noChangeAspect="1"/>
          </p:cNvSpPr>
          <p:nvPr>
            <p:ph type="body" sz="quarter" idx="51" hasCustomPrompt="1"/>
          </p:nvPr>
        </p:nvSpPr>
        <p:spPr bwMode="gray">
          <a:xfrm>
            <a:off x="1596911" y="1849068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4" name="Nr. 2"/>
          <p:cNvSpPr>
            <a:spLocks noGrp="1" noChangeAspect="1"/>
          </p:cNvSpPr>
          <p:nvPr>
            <p:ph type="body" sz="quarter" idx="46" hasCustomPrompt="1"/>
          </p:nvPr>
        </p:nvSpPr>
        <p:spPr bwMode="gray">
          <a:xfrm>
            <a:off x="3256702" y="1849068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5" name="Nr. 3"/>
          <p:cNvSpPr>
            <a:spLocks noGrp="1" noChangeAspect="1"/>
          </p:cNvSpPr>
          <p:nvPr>
            <p:ph type="body" sz="quarter" idx="47" hasCustomPrompt="1"/>
          </p:nvPr>
        </p:nvSpPr>
        <p:spPr bwMode="gray">
          <a:xfrm>
            <a:off x="4916492" y="1849068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6" name="Nr. 4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6576283" y="1849068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8" name="Nr. 5"/>
          <p:cNvSpPr>
            <a:spLocks noGrp="1" noChangeAspect="1"/>
          </p:cNvSpPr>
          <p:nvPr>
            <p:ph type="body" sz="quarter" idx="49" hasCustomPrompt="1"/>
          </p:nvPr>
        </p:nvSpPr>
        <p:spPr bwMode="gray">
          <a:xfrm>
            <a:off x="8236073" y="1849068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24" name="Text 1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06057" y="2607334"/>
            <a:ext cx="1514897" cy="1750354"/>
          </a:xfrm>
          <a:prstGeom prst="rect">
            <a:avLst/>
          </a:prstGeom>
          <a:ln>
            <a:noFill/>
          </a:ln>
        </p:spPr>
        <p:txBody>
          <a:bodyPr lIns="108000" tIns="108000" rIns="108000" bIns="108000" anchor="t" anchorCtr="0"/>
          <a:lstStyle>
            <a:lvl1pPr marL="0" indent="0" algn="l">
              <a:buNone/>
              <a:defRPr sz="105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25" name="Text 2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2065848" y="2608087"/>
            <a:ext cx="1514897" cy="1749600"/>
          </a:xfrm>
          <a:prstGeom prst="rect">
            <a:avLst/>
          </a:prstGeom>
          <a:ln>
            <a:noFill/>
          </a:ln>
        </p:spPr>
        <p:txBody>
          <a:bodyPr lIns="108000" tIns="108000" rIns="108000" bIns="108000" anchor="t" anchorCtr="0"/>
          <a:lstStyle>
            <a:lvl1pPr marL="0" indent="0" algn="l">
              <a:buNone/>
              <a:defRPr sz="105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26" name="Text 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3725638" y="2607334"/>
            <a:ext cx="1514897" cy="1750354"/>
          </a:xfrm>
          <a:prstGeom prst="rect">
            <a:avLst/>
          </a:prstGeom>
          <a:ln>
            <a:noFill/>
          </a:ln>
        </p:spPr>
        <p:txBody>
          <a:bodyPr lIns="108000" tIns="108000" rIns="108000" bIns="108000" anchor="t" anchorCtr="0"/>
          <a:lstStyle>
            <a:lvl1pPr marL="0" indent="0" algn="l">
              <a:buNone/>
              <a:defRPr sz="105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27" name="Text 4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5385429" y="2607334"/>
            <a:ext cx="1514897" cy="1750354"/>
          </a:xfrm>
          <a:prstGeom prst="rect">
            <a:avLst/>
          </a:prstGeom>
          <a:ln>
            <a:noFill/>
          </a:ln>
        </p:spPr>
        <p:txBody>
          <a:bodyPr lIns="108000" tIns="108000" rIns="108000" bIns="108000" anchor="t" anchorCtr="0"/>
          <a:lstStyle>
            <a:lvl1pPr marL="0" indent="0" algn="l">
              <a:buNone/>
              <a:defRPr sz="105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28" name="Text 5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7045218" y="2607334"/>
            <a:ext cx="1514897" cy="1750354"/>
          </a:xfrm>
          <a:prstGeom prst="rect">
            <a:avLst/>
          </a:prstGeom>
          <a:ln>
            <a:noFill/>
          </a:ln>
        </p:spPr>
        <p:txBody>
          <a:bodyPr lIns="108000" tIns="108000" rIns="108000" bIns="108000" anchor="t" anchorCtr="0"/>
          <a:lstStyle>
            <a:lvl1pPr marL="0" indent="0" algn="l">
              <a:buNone/>
              <a:defRPr sz="105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19" name="Linie 1"/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406056" y="2608087"/>
            <a:ext cx="5401" cy="17496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9" name="Linie  2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2065848" y="2608087"/>
            <a:ext cx="5401" cy="17496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0" name="Linie  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3725638" y="2608087"/>
            <a:ext cx="5401" cy="17496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1" name="Linie  4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5385429" y="2608087"/>
            <a:ext cx="5401" cy="17496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2" name="Linie  5"/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7045218" y="2608087"/>
            <a:ext cx="5401" cy="17496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701BE6E5-7D78-434F-BF47-C662D4211F26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12378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Nr., Überschriften mit Text, 5er - Var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26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27" name="Pfeil 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05089" y="1407800"/>
            <a:ext cx="1692414" cy="540000"/>
          </a:xfrm>
          <a:prstGeom prst="homePlate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28" name="Pfeil 2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064590" y="1407800"/>
            <a:ext cx="1693121" cy="540000"/>
          </a:xfrm>
          <a:prstGeom prst="chevron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29" name="Pfeil 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3724798" y="1407800"/>
            <a:ext cx="1693121" cy="540000"/>
          </a:xfrm>
          <a:prstGeom prst="chevron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0" name="Pfeil 4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5385007" y="1407800"/>
            <a:ext cx="1693121" cy="540000"/>
          </a:xfrm>
          <a:prstGeom prst="chevron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1" name="Pfeil 5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7045217" y="1407800"/>
            <a:ext cx="1693121" cy="540000"/>
          </a:xfrm>
          <a:prstGeom prst="chevron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Überschrift bearbeiten</a:t>
            </a:r>
          </a:p>
        </p:txBody>
      </p:sp>
      <p:sp>
        <p:nvSpPr>
          <p:cNvPr id="32" name="Nr. 1"/>
          <p:cNvSpPr>
            <a:spLocks noGrp="1" noChangeAspect="1"/>
          </p:cNvSpPr>
          <p:nvPr>
            <p:ph type="body" sz="quarter" idx="45" hasCustomPrompt="1"/>
          </p:nvPr>
        </p:nvSpPr>
        <p:spPr bwMode="gray">
          <a:xfrm>
            <a:off x="1597082" y="1247400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7" name="Nr. 2"/>
          <p:cNvSpPr>
            <a:spLocks noGrp="1" noChangeAspect="1"/>
          </p:cNvSpPr>
          <p:nvPr>
            <p:ph type="body" sz="quarter" idx="46" hasCustomPrompt="1"/>
          </p:nvPr>
        </p:nvSpPr>
        <p:spPr bwMode="gray">
          <a:xfrm>
            <a:off x="3255446" y="1246560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9" name="Nr. 3"/>
          <p:cNvSpPr>
            <a:spLocks noGrp="1" noChangeAspect="1"/>
          </p:cNvSpPr>
          <p:nvPr>
            <p:ph type="body" sz="quarter" idx="47" hasCustomPrompt="1"/>
          </p:nvPr>
        </p:nvSpPr>
        <p:spPr bwMode="gray">
          <a:xfrm>
            <a:off x="4915654" y="1246560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41" name="Nr. 4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6575862" y="1246560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42" name="Nr. 5"/>
          <p:cNvSpPr>
            <a:spLocks noGrp="1" noChangeAspect="1"/>
          </p:cNvSpPr>
          <p:nvPr>
            <p:ph type="body" sz="quarter" idx="49" hasCustomPrompt="1"/>
          </p:nvPr>
        </p:nvSpPr>
        <p:spPr bwMode="gray">
          <a:xfrm>
            <a:off x="8236073" y="1246560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58" name="Kreis"/>
          <p:cNvSpPr>
            <a:spLocks noGrp="1" noChangeAspect="1"/>
          </p:cNvSpPr>
          <p:nvPr>
            <p:ph type="body" sz="quarter" idx="50"/>
          </p:nvPr>
        </p:nvSpPr>
        <p:spPr bwMode="gray">
          <a:xfrm>
            <a:off x="554507" y="2575281"/>
            <a:ext cx="1216053" cy="1215000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27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Text</a:t>
            </a:r>
          </a:p>
        </p:txBody>
      </p:sp>
      <p:sp>
        <p:nvSpPr>
          <p:cNvPr id="59" name="Linie"/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2064589" y="2264781"/>
            <a:ext cx="5401" cy="1836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44" name="Text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2064589" y="2007875"/>
            <a:ext cx="6488945" cy="2349813"/>
          </a:xfrm>
          <a:prstGeom prst="rect">
            <a:avLst/>
          </a:prstGeom>
          <a:ln>
            <a:noFill/>
          </a:ln>
        </p:spPr>
        <p:txBody>
          <a:bodyPr lIns="108000" tIns="108000" rIns="108000" bIns="108000" anchor="ctr" anchorCtr="0"/>
          <a:lstStyle>
            <a:lvl1pPr marL="0" indent="0" algn="l">
              <a:buNone/>
              <a:defRPr sz="105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noProof="0" dirty="0"/>
              <a:t>Hier können Sie die Inhalte des Prozessschrittes platzieren.</a:t>
            </a:r>
          </a:p>
        </p:txBody>
      </p:sp>
      <p:sp>
        <p:nvSpPr>
          <p:cNvPr id="55" name="Foliennummer"/>
          <p:cNvSpPr>
            <a:spLocks noGrp="1"/>
          </p:cNvSpPr>
          <p:nvPr>
            <p:ph type="sldNum" sz="quarter" idx="12"/>
          </p:nvPr>
        </p:nvSpPr>
        <p:spPr bwMode="gray">
          <a:xfrm>
            <a:off x="405053" y="4873024"/>
            <a:ext cx="675088" cy="135000"/>
          </a:xfrm>
        </p:spPr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6" name="Fußzeile"/>
          <p:cNvSpPr>
            <a:spLocks noGrp="1"/>
          </p:cNvSpPr>
          <p:nvPr>
            <p:ph type="ftr" sz="quarter" idx="11"/>
          </p:nvPr>
        </p:nvSpPr>
        <p:spPr bwMode="gray">
          <a:xfrm>
            <a:off x="5003388" y="4873024"/>
            <a:ext cx="3079169" cy="135000"/>
          </a:xfrm>
        </p:spPr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57" name="Datum"/>
          <p:cNvSpPr>
            <a:spLocks noGrp="1"/>
          </p:cNvSpPr>
          <p:nvPr>
            <p:ph type="dt" sz="half" idx="10"/>
          </p:nvPr>
        </p:nvSpPr>
        <p:spPr bwMode="gray">
          <a:xfrm>
            <a:off x="8205666" y="4873024"/>
            <a:ext cx="532672" cy="135000"/>
          </a:xfrm>
        </p:spPr>
        <p:txBody>
          <a:bodyPr/>
          <a:lstStyle/>
          <a:p>
            <a:fld id="{701BE6E5-7D78-434F-BF47-C662D4211F26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51655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Proz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1" name="Text 1"/>
          <p:cNvSpPr>
            <a:spLocks noGrp="1"/>
          </p:cNvSpPr>
          <p:nvPr>
            <p:ph type="body" sz="quarter" idx="59" hasCustomPrompt="1"/>
          </p:nvPr>
        </p:nvSpPr>
        <p:spPr bwMode="gray">
          <a:xfrm>
            <a:off x="896517" y="1572207"/>
            <a:ext cx="1579706" cy="7317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vert="horz" lIns="108000" tIns="432000" rIns="108000" bIns="108000" rtlCol="0">
            <a:noAutofit/>
          </a:bodyPr>
          <a:lstStyle>
            <a:lvl1pPr algn="ctr">
              <a:defRPr lang="de-DE" sz="900" smtClean="0"/>
            </a:lvl1pPr>
            <a:lvl2pPr>
              <a:defRPr lang="de-DE" smtClean="0"/>
            </a:lvl2pPr>
            <a:lvl3pPr>
              <a:defRPr lang="de-DE" sz="900" smtClean="0"/>
            </a:lvl3pPr>
            <a:lvl4pPr>
              <a:defRPr lang="de-DE" sz="825" smtClean="0"/>
            </a:lvl4pPr>
            <a:lvl5pPr>
              <a:defRPr lang="de-DE" sz="825"/>
            </a:lvl5pPr>
          </a:lstStyle>
          <a:p>
            <a:pPr marL="0" lvl="0" indent="0">
              <a:buNone/>
            </a:pPr>
            <a:r>
              <a:rPr lang="de-DE" noProof="0" dirty="0"/>
              <a:t>Hier können Sie erklärende Texte platzieren.</a:t>
            </a:r>
          </a:p>
        </p:txBody>
      </p:sp>
      <p:sp>
        <p:nvSpPr>
          <p:cNvPr id="78" name="Text 2"/>
          <p:cNvSpPr>
            <a:spLocks noGrp="1"/>
          </p:cNvSpPr>
          <p:nvPr>
            <p:ph type="body" sz="quarter" idx="60" hasCustomPrompt="1"/>
          </p:nvPr>
        </p:nvSpPr>
        <p:spPr bwMode="gray">
          <a:xfrm>
            <a:off x="3781842" y="1572207"/>
            <a:ext cx="1579706" cy="7317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vert="horz" lIns="108000" tIns="432000" rIns="108000" bIns="108000" rtlCol="0">
            <a:noAutofit/>
          </a:bodyPr>
          <a:lstStyle>
            <a:lvl1pPr algn="ctr">
              <a:defRPr lang="de-DE" sz="900" smtClean="0"/>
            </a:lvl1pPr>
            <a:lvl2pPr>
              <a:defRPr lang="de-DE" smtClean="0"/>
            </a:lvl2pPr>
            <a:lvl3pPr>
              <a:defRPr lang="de-DE" sz="900" smtClean="0"/>
            </a:lvl3pPr>
            <a:lvl4pPr>
              <a:defRPr lang="de-DE" sz="825" smtClean="0"/>
            </a:lvl4pPr>
            <a:lvl5pPr>
              <a:defRPr lang="de-DE" sz="825"/>
            </a:lvl5pPr>
          </a:lstStyle>
          <a:p>
            <a:pPr marL="0" lvl="0" indent="0">
              <a:buNone/>
            </a:pPr>
            <a:r>
              <a:rPr lang="de-DE" noProof="0" dirty="0"/>
              <a:t>Hier können Sie erklärende Texte platzieren.</a:t>
            </a:r>
          </a:p>
        </p:txBody>
      </p:sp>
      <p:sp>
        <p:nvSpPr>
          <p:cNvPr id="69" name="Text 3"/>
          <p:cNvSpPr>
            <a:spLocks noGrp="1"/>
          </p:cNvSpPr>
          <p:nvPr>
            <p:ph type="body" sz="quarter" idx="61" hasCustomPrompt="1"/>
          </p:nvPr>
        </p:nvSpPr>
        <p:spPr bwMode="gray">
          <a:xfrm>
            <a:off x="6667168" y="1572207"/>
            <a:ext cx="1579706" cy="7317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vert="horz" lIns="108000" tIns="432000" rIns="108000" bIns="108000" rtlCol="0">
            <a:noAutofit/>
          </a:bodyPr>
          <a:lstStyle>
            <a:lvl1pPr algn="ctr">
              <a:defRPr lang="de-DE" sz="900" smtClean="0"/>
            </a:lvl1pPr>
            <a:lvl2pPr>
              <a:defRPr lang="de-DE" smtClean="0"/>
            </a:lvl2pPr>
            <a:lvl3pPr>
              <a:defRPr lang="de-DE" sz="900" smtClean="0"/>
            </a:lvl3pPr>
            <a:lvl4pPr>
              <a:defRPr lang="de-DE" sz="825" smtClean="0"/>
            </a:lvl4pPr>
            <a:lvl5pPr>
              <a:defRPr lang="de-DE" sz="825"/>
            </a:lvl5pPr>
          </a:lstStyle>
          <a:p>
            <a:pPr marL="0" lvl="0" indent="0">
              <a:buNone/>
            </a:pPr>
            <a:r>
              <a:rPr lang="de-DE" noProof="0" dirty="0"/>
              <a:t>Hier können Sie erklärende Texte platzieren.</a:t>
            </a:r>
          </a:p>
        </p:txBody>
      </p:sp>
      <p:sp>
        <p:nvSpPr>
          <p:cNvPr id="85" name="Text 4"/>
          <p:cNvSpPr>
            <a:spLocks noGrp="1"/>
          </p:cNvSpPr>
          <p:nvPr>
            <p:ph type="body" sz="quarter" idx="68" hasCustomPrompt="1"/>
          </p:nvPr>
        </p:nvSpPr>
        <p:spPr bwMode="gray">
          <a:xfrm>
            <a:off x="896517" y="2545029"/>
            <a:ext cx="1579706" cy="7317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vert="horz" lIns="108000" tIns="432000" rIns="108000" bIns="108000" rtlCol="0">
            <a:noAutofit/>
          </a:bodyPr>
          <a:lstStyle>
            <a:lvl1pPr algn="ctr">
              <a:defRPr lang="de-DE" sz="900" smtClean="0"/>
            </a:lvl1pPr>
            <a:lvl2pPr>
              <a:defRPr lang="de-DE" smtClean="0"/>
            </a:lvl2pPr>
            <a:lvl3pPr>
              <a:defRPr lang="de-DE" sz="900" smtClean="0"/>
            </a:lvl3pPr>
            <a:lvl4pPr>
              <a:defRPr lang="de-DE" sz="825" smtClean="0"/>
            </a:lvl4pPr>
            <a:lvl5pPr>
              <a:defRPr lang="de-DE" sz="825"/>
            </a:lvl5pPr>
          </a:lstStyle>
          <a:p>
            <a:pPr marL="0" lvl="0" indent="0">
              <a:buNone/>
            </a:pPr>
            <a:r>
              <a:rPr lang="de-DE" noProof="0" dirty="0"/>
              <a:t>Hier können Sie erklärende Texte platzieren.</a:t>
            </a:r>
          </a:p>
        </p:txBody>
      </p:sp>
      <p:sp>
        <p:nvSpPr>
          <p:cNvPr id="81" name="Text 5"/>
          <p:cNvSpPr>
            <a:spLocks noGrp="1"/>
          </p:cNvSpPr>
          <p:nvPr>
            <p:ph type="body" sz="quarter" idx="64" hasCustomPrompt="1"/>
          </p:nvPr>
        </p:nvSpPr>
        <p:spPr bwMode="gray">
          <a:xfrm>
            <a:off x="3781842" y="2545029"/>
            <a:ext cx="1579706" cy="7317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vert="horz" lIns="108000" tIns="432000" rIns="108000" bIns="108000" rtlCol="0">
            <a:noAutofit/>
          </a:bodyPr>
          <a:lstStyle>
            <a:lvl1pPr algn="ctr">
              <a:defRPr lang="de-DE" sz="900" smtClean="0"/>
            </a:lvl1pPr>
            <a:lvl2pPr>
              <a:defRPr lang="de-DE" smtClean="0"/>
            </a:lvl2pPr>
            <a:lvl3pPr>
              <a:defRPr lang="de-DE" sz="900" smtClean="0"/>
            </a:lvl3pPr>
            <a:lvl4pPr>
              <a:defRPr lang="de-DE" sz="825" smtClean="0"/>
            </a:lvl4pPr>
            <a:lvl5pPr>
              <a:defRPr lang="de-DE" sz="825"/>
            </a:lvl5pPr>
          </a:lstStyle>
          <a:p>
            <a:pPr marL="0" lvl="0" indent="0">
              <a:buNone/>
            </a:pPr>
            <a:r>
              <a:rPr lang="de-DE" noProof="0" dirty="0"/>
              <a:t>Hier können Sie erklärende Texte platzieren.</a:t>
            </a:r>
          </a:p>
        </p:txBody>
      </p:sp>
      <p:sp>
        <p:nvSpPr>
          <p:cNvPr id="86" name="Text 6"/>
          <p:cNvSpPr>
            <a:spLocks noGrp="1"/>
          </p:cNvSpPr>
          <p:nvPr>
            <p:ph type="body" sz="quarter" idx="69" hasCustomPrompt="1"/>
          </p:nvPr>
        </p:nvSpPr>
        <p:spPr bwMode="gray">
          <a:xfrm>
            <a:off x="6667168" y="2545029"/>
            <a:ext cx="1579706" cy="7317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vert="horz" lIns="108000" tIns="432000" rIns="108000" bIns="108000" rtlCol="0">
            <a:noAutofit/>
          </a:bodyPr>
          <a:lstStyle>
            <a:lvl1pPr algn="ctr">
              <a:defRPr lang="de-DE" sz="900" smtClean="0"/>
            </a:lvl1pPr>
            <a:lvl2pPr>
              <a:defRPr lang="de-DE" smtClean="0"/>
            </a:lvl2pPr>
            <a:lvl3pPr>
              <a:defRPr lang="de-DE" sz="900" smtClean="0"/>
            </a:lvl3pPr>
            <a:lvl4pPr>
              <a:defRPr lang="de-DE" sz="825" smtClean="0"/>
            </a:lvl4pPr>
            <a:lvl5pPr>
              <a:defRPr lang="de-DE" sz="825"/>
            </a:lvl5pPr>
          </a:lstStyle>
          <a:p>
            <a:pPr marL="0" lvl="0" indent="0">
              <a:buNone/>
            </a:pPr>
            <a:r>
              <a:rPr lang="de-DE" noProof="0" dirty="0"/>
              <a:t>Hier können Sie erklärende Texte platzieren.</a:t>
            </a:r>
          </a:p>
        </p:txBody>
      </p:sp>
      <p:sp>
        <p:nvSpPr>
          <p:cNvPr id="88" name="Text 7"/>
          <p:cNvSpPr>
            <a:spLocks noGrp="1"/>
          </p:cNvSpPr>
          <p:nvPr>
            <p:ph type="body" sz="quarter" idx="71" hasCustomPrompt="1"/>
          </p:nvPr>
        </p:nvSpPr>
        <p:spPr bwMode="gray">
          <a:xfrm>
            <a:off x="896517" y="3626100"/>
            <a:ext cx="1579706" cy="7317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vert="horz" lIns="108000" tIns="432000" rIns="108000" bIns="108000" rtlCol="0">
            <a:noAutofit/>
          </a:bodyPr>
          <a:lstStyle>
            <a:lvl1pPr algn="ctr">
              <a:defRPr lang="de-DE" sz="900" smtClean="0"/>
            </a:lvl1pPr>
            <a:lvl2pPr>
              <a:defRPr lang="de-DE" smtClean="0"/>
            </a:lvl2pPr>
            <a:lvl3pPr>
              <a:defRPr lang="de-DE" sz="900" smtClean="0"/>
            </a:lvl3pPr>
            <a:lvl4pPr>
              <a:defRPr lang="de-DE" sz="825" smtClean="0"/>
            </a:lvl4pPr>
            <a:lvl5pPr>
              <a:defRPr lang="de-DE" sz="825"/>
            </a:lvl5pPr>
          </a:lstStyle>
          <a:p>
            <a:pPr marL="0" lvl="0" indent="0">
              <a:buNone/>
            </a:pPr>
            <a:r>
              <a:rPr lang="de-DE" noProof="0" dirty="0"/>
              <a:t>Hier können Sie erklärende Texte platzieren.</a:t>
            </a:r>
          </a:p>
        </p:txBody>
      </p:sp>
      <p:sp>
        <p:nvSpPr>
          <p:cNvPr id="87" name="Text 8"/>
          <p:cNvSpPr>
            <a:spLocks noGrp="1"/>
          </p:cNvSpPr>
          <p:nvPr>
            <p:ph type="body" sz="quarter" idx="70" hasCustomPrompt="1"/>
          </p:nvPr>
        </p:nvSpPr>
        <p:spPr bwMode="gray">
          <a:xfrm>
            <a:off x="3781842" y="3626100"/>
            <a:ext cx="1579706" cy="7317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vert="horz" lIns="108000" tIns="432000" rIns="108000" bIns="108000" rtlCol="0">
            <a:noAutofit/>
          </a:bodyPr>
          <a:lstStyle>
            <a:lvl1pPr algn="ctr">
              <a:defRPr lang="de-DE" sz="900" smtClean="0"/>
            </a:lvl1pPr>
            <a:lvl2pPr>
              <a:defRPr lang="de-DE" smtClean="0"/>
            </a:lvl2pPr>
            <a:lvl3pPr>
              <a:defRPr lang="de-DE" sz="900" smtClean="0"/>
            </a:lvl3pPr>
            <a:lvl4pPr>
              <a:defRPr lang="de-DE" sz="825" smtClean="0"/>
            </a:lvl4pPr>
            <a:lvl5pPr>
              <a:defRPr lang="de-DE" sz="825"/>
            </a:lvl5pPr>
          </a:lstStyle>
          <a:p>
            <a:pPr marL="0" lvl="0" indent="0">
              <a:buNone/>
            </a:pPr>
            <a:r>
              <a:rPr lang="de-DE" noProof="0" dirty="0"/>
              <a:t>Hier können Sie erklärende Texte platzieren.</a:t>
            </a:r>
          </a:p>
        </p:txBody>
      </p:sp>
      <p:sp>
        <p:nvSpPr>
          <p:cNvPr id="89" name="Text 9"/>
          <p:cNvSpPr>
            <a:spLocks noGrp="1"/>
          </p:cNvSpPr>
          <p:nvPr>
            <p:ph type="body" sz="quarter" idx="72" hasCustomPrompt="1"/>
          </p:nvPr>
        </p:nvSpPr>
        <p:spPr bwMode="gray">
          <a:xfrm>
            <a:off x="6667168" y="3626100"/>
            <a:ext cx="1579706" cy="731700"/>
          </a:xfrm>
          <a:solidFill>
            <a:schemeClr val="bg1"/>
          </a:solidFill>
          <a:ln w="6350" cap="sq">
            <a:solidFill>
              <a:schemeClr val="accent2"/>
            </a:solidFill>
            <a:miter lim="800000"/>
          </a:ln>
        </p:spPr>
        <p:txBody>
          <a:bodyPr vert="horz" lIns="108000" tIns="432000" rIns="108000" bIns="108000" rtlCol="0">
            <a:noAutofit/>
          </a:bodyPr>
          <a:lstStyle>
            <a:lvl1pPr algn="ctr">
              <a:defRPr lang="de-DE" sz="900" smtClean="0"/>
            </a:lvl1pPr>
            <a:lvl2pPr>
              <a:defRPr lang="de-DE" smtClean="0"/>
            </a:lvl2pPr>
            <a:lvl3pPr>
              <a:defRPr lang="de-DE" sz="900" smtClean="0"/>
            </a:lvl3pPr>
            <a:lvl4pPr>
              <a:defRPr lang="de-DE" sz="825" smtClean="0"/>
            </a:lvl4pPr>
            <a:lvl5pPr>
              <a:defRPr lang="de-DE" sz="825"/>
            </a:lvl5pPr>
          </a:lstStyle>
          <a:p>
            <a:pPr marL="0" lvl="0" indent="0">
              <a:buNone/>
            </a:pPr>
            <a:r>
              <a:rPr lang="de-DE" noProof="0" dirty="0"/>
              <a:t>Hier können Sie erklärende Texte platzieren.</a:t>
            </a:r>
          </a:p>
        </p:txBody>
      </p:sp>
      <p:sp>
        <p:nvSpPr>
          <p:cNvPr id="39" name="Nr. 1"/>
          <p:cNvSpPr>
            <a:spLocks noGrp="1" noChangeAspect="1"/>
          </p:cNvSpPr>
          <p:nvPr>
            <p:ph type="body" sz="quarter" idx="51" hasCustomPrompt="1"/>
          </p:nvPr>
        </p:nvSpPr>
        <p:spPr bwMode="gray">
          <a:xfrm>
            <a:off x="1416334" y="1309068"/>
            <a:ext cx="540071" cy="539603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4" name="Nr. 2"/>
          <p:cNvSpPr>
            <a:spLocks noGrp="1" noChangeAspect="1"/>
          </p:cNvSpPr>
          <p:nvPr>
            <p:ph type="body" sz="quarter" idx="46" hasCustomPrompt="1"/>
          </p:nvPr>
        </p:nvSpPr>
        <p:spPr bwMode="gray">
          <a:xfrm>
            <a:off x="4409978" y="1410326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5" name="Nr. 3"/>
          <p:cNvSpPr>
            <a:spLocks noGrp="1" noChangeAspect="1"/>
          </p:cNvSpPr>
          <p:nvPr>
            <p:ph type="body" sz="quarter" idx="47" hasCustomPrompt="1"/>
          </p:nvPr>
        </p:nvSpPr>
        <p:spPr bwMode="gray">
          <a:xfrm>
            <a:off x="7295000" y="1410326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6" name="Nr. 4"/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1524349" y="2387731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38" name="Nr. 5"/>
          <p:cNvSpPr>
            <a:spLocks noGrp="1" noChangeAspect="1"/>
          </p:cNvSpPr>
          <p:nvPr>
            <p:ph type="body" sz="quarter" idx="49" hasCustomPrompt="1"/>
          </p:nvPr>
        </p:nvSpPr>
        <p:spPr bwMode="gray">
          <a:xfrm>
            <a:off x="4409674" y="2387731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63" name="Nr. 6"/>
          <p:cNvSpPr>
            <a:spLocks noGrp="1" noChangeAspect="1"/>
          </p:cNvSpPr>
          <p:nvPr>
            <p:ph type="body" sz="quarter" idx="54" hasCustomPrompt="1"/>
          </p:nvPr>
        </p:nvSpPr>
        <p:spPr bwMode="gray">
          <a:xfrm>
            <a:off x="7295000" y="2387731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64" name="Nr. 7"/>
          <p:cNvSpPr>
            <a:spLocks noGrp="1" noChangeAspect="1"/>
          </p:cNvSpPr>
          <p:nvPr>
            <p:ph type="body" sz="quarter" idx="55" hasCustomPrompt="1"/>
          </p:nvPr>
        </p:nvSpPr>
        <p:spPr bwMode="gray">
          <a:xfrm>
            <a:off x="1524349" y="3464219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65" name="Nr. 8"/>
          <p:cNvSpPr>
            <a:spLocks noGrp="1" noChangeAspect="1"/>
          </p:cNvSpPr>
          <p:nvPr>
            <p:ph type="body" sz="quarter" idx="56" hasCustomPrompt="1"/>
          </p:nvPr>
        </p:nvSpPr>
        <p:spPr bwMode="gray">
          <a:xfrm>
            <a:off x="4409674" y="3464219"/>
            <a:ext cx="324042" cy="323762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sp>
        <p:nvSpPr>
          <p:cNvPr id="90" name="Nr. 9"/>
          <p:cNvSpPr>
            <a:spLocks noGrp="1" noChangeAspect="1"/>
          </p:cNvSpPr>
          <p:nvPr>
            <p:ph type="body" sz="quarter" idx="73" hasCustomPrompt="1"/>
          </p:nvPr>
        </p:nvSpPr>
        <p:spPr bwMode="gray">
          <a:xfrm>
            <a:off x="7186985" y="3348166"/>
            <a:ext cx="540071" cy="539603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Nr.</a:t>
            </a:r>
          </a:p>
        </p:txBody>
      </p:sp>
      <p:cxnSp>
        <p:nvCxnSpPr>
          <p:cNvPr id="13" name="Pfeil 1"/>
          <p:cNvCxnSpPr>
            <a:endCxn id="11" idx="1"/>
          </p:cNvCxnSpPr>
          <p:nvPr userDrawn="1"/>
        </p:nvCxnSpPr>
        <p:spPr bwMode="gray">
          <a:xfrm>
            <a:off x="0" y="1938057"/>
            <a:ext cx="896517" cy="0"/>
          </a:xfrm>
          <a:prstGeom prst="straightConnector1">
            <a:avLst/>
          </a:prstGeom>
          <a:ln w="6350">
            <a:solidFill>
              <a:schemeClr val="accent2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feil 2"/>
          <p:cNvCxnSpPr>
            <a:stCxn id="11" idx="3"/>
            <a:endCxn id="78" idx="1"/>
          </p:cNvCxnSpPr>
          <p:nvPr userDrawn="1"/>
        </p:nvCxnSpPr>
        <p:spPr bwMode="gray">
          <a:xfrm>
            <a:off x="2476223" y="1938057"/>
            <a:ext cx="1305620" cy="0"/>
          </a:xfrm>
          <a:prstGeom prst="straightConnector1">
            <a:avLst/>
          </a:prstGeom>
          <a:ln w="6350">
            <a:solidFill>
              <a:schemeClr val="accent2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feil 3"/>
          <p:cNvCxnSpPr>
            <a:stCxn id="78" idx="3"/>
            <a:endCxn id="69" idx="1"/>
          </p:cNvCxnSpPr>
          <p:nvPr userDrawn="1"/>
        </p:nvCxnSpPr>
        <p:spPr bwMode="gray">
          <a:xfrm>
            <a:off x="5361548" y="1938057"/>
            <a:ext cx="1305620" cy="0"/>
          </a:xfrm>
          <a:prstGeom prst="straightConnector1">
            <a:avLst/>
          </a:prstGeom>
          <a:ln w="6350">
            <a:solidFill>
              <a:schemeClr val="accent2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Pfeil 4"/>
          <p:cNvCxnSpPr>
            <a:stCxn id="69" idx="3"/>
            <a:endCxn id="86" idx="3"/>
          </p:cNvCxnSpPr>
          <p:nvPr userDrawn="1"/>
        </p:nvCxnSpPr>
        <p:spPr bwMode="gray">
          <a:xfrm>
            <a:off x="8246873" y="1938057"/>
            <a:ext cx="9527" cy="972822"/>
          </a:xfrm>
          <a:prstGeom prst="bentConnector3">
            <a:avLst>
              <a:gd name="adj1" fmla="val 1800000"/>
            </a:avLst>
          </a:prstGeom>
          <a:ln w="6350">
            <a:solidFill>
              <a:schemeClr val="accent2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Pfeil 5"/>
          <p:cNvCxnSpPr>
            <a:stCxn id="86" idx="1"/>
            <a:endCxn id="81" idx="3"/>
          </p:cNvCxnSpPr>
          <p:nvPr userDrawn="1"/>
        </p:nvCxnSpPr>
        <p:spPr bwMode="gray">
          <a:xfrm flipH="1">
            <a:off x="5361548" y="2910879"/>
            <a:ext cx="1305620" cy="0"/>
          </a:xfrm>
          <a:prstGeom prst="straightConnector1">
            <a:avLst/>
          </a:prstGeom>
          <a:ln w="6350">
            <a:solidFill>
              <a:schemeClr val="accent2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Pfeil 6"/>
          <p:cNvCxnSpPr>
            <a:stCxn id="81" idx="1"/>
            <a:endCxn id="85" idx="3"/>
          </p:cNvCxnSpPr>
          <p:nvPr userDrawn="1"/>
        </p:nvCxnSpPr>
        <p:spPr bwMode="gray">
          <a:xfrm flipH="1">
            <a:off x="2476223" y="2910879"/>
            <a:ext cx="1305620" cy="0"/>
          </a:xfrm>
          <a:prstGeom prst="straightConnector1">
            <a:avLst/>
          </a:prstGeom>
          <a:ln w="6350">
            <a:solidFill>
              <a:schemeClr val="accent2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Pfeil 7"/>
          <p:cNvCxnSpPr>
            <a:stCxn id="85" idx="1"/>
            <a:endCxn id="88" idx="1"/>
          </p:cNvCxnSpPr>
          <p:nvPr userDrawn="1"/>
        </p:nvCxnSpPr>
        <p:spPr bwMode="gray">
          <a:xfrm rot="10800000" flipV="1">
            <a:off x="896516" y="2910879"/>
            <a:ext cx="9527" cy="1081071"/>
          </a:xfrm>
          <a:prstGeom prst="bentConnector3">
            <a:avLst>
              <a:gd name="adj1" fmla="val 1800000"/>
            </a:avLst>
          </a:prstGeom>
          <a:ln w="6350">
            <a:solidFill>
              <a:schemeClr val="accent2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Pfeil 8"/>
          <p:cNvCxnSpPr>
            <a:stCxn id="88" idx="3"/>
            <a:endCxn id="87" idx="1"/>
          </p:cNvCxnSpPr>
          <p:nvPr userDrawn="1"/>
        </p:nvCxnSpPr>
        <p:spPr bwMode="gray">
          <a:xfrm>
            <a:off x="2476223" y="3991950"/>
            <a:ext cx="1305620" cy="0"/>
          </a:xfrm>
          <a:prstGeom prst="straightConnector1">
            <a:avLst/>
          </a:prstGeom>
          <a:ln w="6350">
            <a:solidFill>
              <a:schemeClr val="accent2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Pfeil 9"/>
          <p:cNvCxnSpPr>
            <a:stCxn id="87" idx="3"/>
            <a:endCxn id="89" idx="1"/>
          </p:cNvCxnSpPr>
          <p:nvPr userDrawn="1"/>
        </p:nvCxnSpPr>
        <p:spPr bwMode="gray">
          <a:xfrm>
            <a:off x="5361548" y="3991950"/>
            <a:ext cx="1305620" cy="0"/>
          </a:xfrm>
          <a:prstGeom prst="straightConnector1">
            <a:avLst/>
          </a:prstGeom>
          <a:ln w="6350">
            <a:solidFill>
              <a:schemeClr val="accent2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701BE6E5-7D78-434F-BF47-C662D4211F26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546033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Prozess, 5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 smtClean="0"/>
              <a:t>Hier steht eine selbsterklärende Kernaussage der Folie, </a:t>
            </a:r>
            <a:br>
              <a:rPr lang="de-DE" noProof="0" dirty="0" smtClean="0"/>
            </a:br>
            <a:r>
              <a:rPr lang="de-DE" noProof="0" dirty="0" smtClean="0"/>
              <a:t>die maximal zwei Zeilen umfasst. </a:t>
            </a:r>
            <a:endParaRPr lang="de-DE" noProof="0" dirty="0"/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Pfeil 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06056" y="2340900"/>
            <a:ext cx="1593208" cy="1080000"/>
          </a:xfrm>
          <a:prstGeom prst="homePlate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Text bearbeiten</a:t>
            </a:r>
          </a:p>
        </p:txBody>
      </p:sp>
      <p:sp>
        <p:nvSpPr>
          <p:cNvPr id="20" name="Pfeil 2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1769199" y="2340900"/>
            <a:ext cx="1593208" cy="1080000"/>
          </a:xfrm>
          <a:prstGeom prst="chevron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Text bearbeiten</a:t>
            </a:r>
          </a:p>
        </p:txBody>
      </p:sp>
      <p:sp>
        <p:nvSpPr>
          <p:cNvPr id="21" name="Pfeil 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3132341" y="2340900"/>
            <a:ext cx="1539200" cy="1080000"/>
          </a:xfrm>
          <a:prstGeom prst="chevron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Text bearbeiten</a:t>
            </a:r>
          </a:p>
        </p:txBody>
      </p:sp>
      <p:sp>
        <p:nvSpPr>
          <p:cNvPr id="22" name="Pfeil 4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441476" y="2340900"/>
            <a:ext cx="1593208" cy="1080000"/>
          </a:xfrm>
          <a:prstGeom prst="chevron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Text bearbeiten</a:t>
            </a:r>
          </a:p>
        </p:txBody>
      </p:sp>
      <p:sp>
        <p:nvSpPr>
          <p:cNvPr id="26" name="Pfeil 5"/>
          <p:cNvSpPr>
            <a:spLocks noGrp="1"/>
          </p:cNvSpPr>
          <p:nvPr>
            <p:ph type="body" sz="quarter" idx="52" hasCustomPrompt="1"/>
          </p:nvPr>
        </p:nvSpPr>
        <p:spPr bwMode="gray">
          <a:xfrm>
            <a:off x="5804617" y="2340900"/>
            <a:ext cx="1593208" cy="1080000"/>
          </a:xfrm>
          <a:prstGeom prst="chevron">
            <a:avLst>
              <a:gd name="adj" fmla="val 34125"/>
            </a:avLst>
          </a:prstGeom>
          <a:ln w="6350" cap="sq">
            <a:solidFill>
              <a:schemeClr val="accent2"/>
            </a:solidFill>
            <a:miter lim="800000"/>
          </a:ln>
        </p:spPr>
        <p:txBody>
          <a:bodyPr lIns="72000" tIns="72000" rIns="72000" bIns="72000" anchor="ctr" anchorCtr="0"/>
          <a:lstStyle>
            <a:lvl1pPr marL="0" indent="0" algn="l">
              <a:buNone/>
              <a:defRPr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Text bearbeiten</a:t>
            </a:r>
          </a:p>
        </p:txBody>
      </p:sp>
      <p:sp>
        <p:nvSpPr>
          <p:cNvPr id="40" name="Kreis"/>
          <p:cNvSpPr>
            <a:spLocks noGrp="1" noChangeAspect="1"/>
          </p:cNvSpPr>
          <p:nvPr>
            <p:ph type="body" sz="quarter" idx="50" hasCustomPrompt="1"/>
          </p:nvPr>
        </p:nvSpPr>
        <p:spPr bwMode="gray">
          <a:xfrm>
            <a:off x="7107716" y="2066297"/>
            <a:ext cx="1630622" cy="1629209"/>
          </a:xfrm>
          <a:prstGeom prst="ellipse">
            <a:avLst/>
          </a:prstGeom>
          <a:solidFill>
            <a:srgbClr val="66BA06"/>
          </a:solidFill>
          <a:ln w="6350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9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/>
              <a:t>Text bearbeiten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701BE6E5-7D78-434F-BF47-C662D4211F26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2827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b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10107" y="1593000"/>
            <a:ext cx="7479973" cy="1350000"/>
          </a:xfrm>
        </p:spPr>
        <p:txBody>
          <a:bodyPr lIns="360000" rIns="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Hier können Sie ein Zitat platzieren, welches mehrere Zeilen umfassen </a:t>
            </a:r>
            <a:r>
              <a:rPr lang="de-DE" dirty="0" smtClean="0"/>
              <a:t>kann.</a:t>
            </a:r>
            <a:endParaRPr lang="de-DE" dirty="0"/>
          </a:p>
        </p:txBody>
      </p:sp>
      <p:cxnSp>
        <p:nvCxnSpPr>
          <p:cNvPr id="24" name="Dekorlinie"/>
          <p:cNvCxnSpPr/>
          <p:nvPr userDrawn="1"/>
        </p:nvCxnSpPr>
        <p:spPr bwMode="gray">
          <a:xfrm>
            <a:off x="1097118" y="3091500"/>
            <a:ext cx="420178" cy="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Name des Autors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810106" y="3240000"/>
            <a:ext cx="7479974" cy="216000"/>
          </a:xfrm>
        </p:spPr>
        <p:txBody>
          <a:bodyPr lIns="360000"/>
          <a:lstStyle>
            <a:lvl1pPr marL="0" indent="0">
              <a:buNone/>
              <a:defRPr sz="135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Name des Autors</a:t>
            </a:r>
          </a:p>
        </p:txBody>
      </p:sp>
      <p:sp>
        <p:nvSpPr>
          <p:cNvPr id="7" name="Dekorelement Grün"/>
          <p:cNvSpPr/>
          <p:nvPr userDrawn="1"/>
        </p:nvSpPr>
        <p:spPr bwMode="gray">
          <a:xfrm>
            <a:off x="1" y="5100300"/>
            <a:ext cx="9143390" cy="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>
              <a:lnSpc>
                <a:spcPct val="90000"/>
              </a:lnSpc>
              <a:spcAft>
                <a:spcPts val="750"/>
              </a:spcAft>
            </a:pPr>
            <a:endParaRPr lang="en-US" sz="1350" dirty="0"/>
          </a:p>
        </p:txBody>
      </p:sp>
      <p:pic>
        <p:nvPicPr>
          <p:cNvPr id="9" name="Logo" descr="\\NAS\PresentationLoad\Custom-Design\AOK PLUS\vom Kunden\Logos_png\Logo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44305" y="438192"/>
            <a:ext cx="594033" cy="44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73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b_Zitat, 3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"/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1" y="0"/>
            <a:ext cx="9143390" cy="51003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Hier können Sie ein Bild platzieren.</a:t>
            </a:r>
          </a:p>
        </p:txBody>
      </p:sp>
      <p:sp>
        <p:nvSpPr>
          <p:cNvPr id="10" name="Aufheller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0" y="0"/>
            <a:ext cx="9142809" cy="5100638"/>
          </a:xfr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9" name="Text 1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-1" y="1326043"/>
            <a:ext cx="4590598" cy="695914"/>
          </a:xfrm>
          <a:solidFill>
            <a:srgbClr val="66BA06">
              <a:alpha val="80000"/>
            </a:srgbClr>
          </a:solidFill>
        </p:spPr>
        <p:txBody>
          <a:bodyPr wrap="square" lIns="540000" tIns="180000" rIns="180000" bIns="180000" anchor="ctr" anchorCtr="0">
            <a:spAutoFit/>
          </a:bodyPr>
          <a:lstStyle>
            <a:lvl1pPr marL="0" indent="0">
              <a:buNone/>
              <a:defRPr sz="1200" b="1" baseline="0">
                <a:solidFill>
                  <a:schemeClr val="bg1"/>
                </a:solidFill>
              </a:defRPr>
            </a:lvl1pPr>
            <a:lvl2pPr>
              <a:defRPr sz="1350">
                <a:solidFill>
                  <a:schemeClr val="bg1"/>
                </a:solidFill>
              </a:defRPr>
            </a:lvl2pPr>
            <a:lvl3pPr>
              <a:defRPr sz="1350">
                <a:solidFill>
                  <a:schemeClr val="bg1"/>
                </a:solidFill>
              </a:defRPr>
            </a:lvl3pPr>
            <a:lvl4pPr>
              <a:defRPr sz="1350">
                <a:solidFill>
                  <a:schemeClr val="bg1"/>
                </a:solidFill>
              </a:defRPr>
            </a:lvl4pPr>
            <a:lvl5pPr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noProof="0" dirty="0" smtClean="0"/>
              <a:t>Hier können Sie ein Statement platzieren, welches mehrere Zeilen umfassen kann.</a:t>
            </a:r>
            <a:endParaRPr lang="de-DE" noProof="0" dirty="0"/>
          </a:p>
        </p:txBody>
      </p:sp>
      <p:sp>
        <p:nvSpPr>
          <p:cNvPr id="5" name="Text 2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-1" y="2111462"/>
            <a:ext cx="4590598" cy="695914"/>
          </a:xfrm>
          <a:solidFill>
            <a:srgbClr val="66BA06">
              <a:alpha val="80000"/>
            </a:srgbClr>
          </a:solidFill>
        </p:spPr>
        <p:txBody>
          <a:bodyPr wrap="square" lIns="540000" tIns="180000" rIns="180000" bIns="180000" anchor="ctr" anchorCtr="0">
            <a:spAutoFit/>
          </a:bodyPr>
          <a:lstStyle>
            <a:lvl1pPr marL="0" indent="0">
              <a:buNone/>
              <a:defRPr sz="1200" b="1" baseline="0">
                <a:solidFill>
                  <a:schemeClr val="bg1"/>
                </a:solidFill>
              </a:defRPr>
            </a:lvl1pPr>
            <a:lvl2pPr>
              <a:defRPr sz="1350">
                <a:solidFill>
                  <a:schemeClr val="bg1"/>
                </a:solidFill>
              </a:defRPr>
            </a:lvl2pPr>
            <a:lvl3pPr>
              <a:defRPr sz="1350">
                <a:solidFill>
                  <a:schemeClr val="bg1"/>
                </a:solidFill>
              </a:defRPr>
            </a:lvl3pPr>
            <a:lvl4pPr>
              <a:defRPr sz="1350">
                <a:solidFill>
                  <a:schemeClr val="bg1"/>
                </a:solidFill>
              </a:defRPr>
            </a:lvl4pPr>
            <a:lvl5pPr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noProof="0" dirty="0" smtClean="0"/>
              <a:t>Hier können Sie ein Statement platzieren, welches mehrere Zeilen umfassen kann.</a:t>
            </a:r>
            <a:endParaRPr lang="de-DE" noProof="0" dirty="0"/>
          </a:p>
        </p:txBody>
      </p:sp>
      <p:sp>
        <p:nvSpPr>
          <p:cNvPr id="6" name="Text 3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-1" y="2896881"/>
            <a:ext cx="4590598" cy="695914"/>
          </a:xfrm>
          <a:solidFill>
            <a:srgbClr val="66BA06">
              <a:alpha val="80000"/>
            </a:srgbClr>
          </a:solidFill>
        </p:spPr>
        <p:txBody>
          <a:bodyPr wrap="square" lIns="540000" tIns="180000" rIns="180000" bIns="180000" anchor="ctr" anchorCtr="0">
            <a:spAutoFit/>
          </a:bodyPr>
          <a:lstStyle>
            <a:lvl1pPr marL="0" indent="0">
              <a:buNone/>
              <a:defRPr sz="1200" b="1" baseline="0">
                <a:solidFill>
                  <a:schemeClr val="bg1"/>
                </a:solidFill>
              </a:defRPr>
            </a:lvl1pPr>
            <a:lvl2pPr>
              <a:defRPr sz="1350">
                <a:solidFill>
                  <a:schemeClr val="bg1"/>
                </a:solidFill>
              </a:defRPr>
            </a:lvl2pPr>
            <a:lvl3pPr>
              <a:defRPr sz="1350">
                <a:solidFill>
                  <a:schemeClr val="bg1"/>
                </a:solidFill>
              </a:defRPr>
            </a:lvl3pPr>
            <a:lvl4pPr>
              <a:defRPr sz="1350">
                <a:solidFill>
                  <a:schemeClr val="bg1"/>
                </a:solidFill>
              </a:defRPr>
            </a:lvl4pPr>
            <a:lvl5pPr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noProof="0" dirty="0"/>
              <a:t>Hier können Sie ein Statement platzieren, welches mehrere Zeilen </a:t>
            </a:r>
            <a:r>
              <a:rPr lang="de-DE" noProof="0" dirty="0" smtClean="0"/>
              <a:t>umfassen kann.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32884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el, Untertitel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10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8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 dirty="0"/>
              <a:t>Präsentationstitel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701BE6E5-7D78-434F-BF47-C662D4211F26}" type="datetime1">
              <a:rPr lang="de-DE" noProof="0" smtClean="0"/>
              <a:t>19.10.2020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06349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Inhalt"/>
          <p:cNvSpPr>
            <a:spLocks noGrp="1"/>
          </p:cNvSpPr>
          <p:nvPr>
            <p:ph idx="1" hasCustomPrompt="1"/>
          </p:nvPr>
        </p:nvSpPr>
        <p:spPr bwMode="gray">
          <a:xfrm>
            <a:off x="405052" y="1404000"/>
            <a:ext cx="8333285" cy="2953800"/>
          </a:xfrm>
        </p:spPr>
        <p:txBody>
          <a:bodyPr tIns="0"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/>
              <a:t>Präsentationstitel</a:t>
            </a:r>
            <a:endParaRPr lang="de-DE" noProof="0" dirty="0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89C5B78-8DF0-44B6-AD3D-2451DB87B50C}" type="datetime1">
              <a:rPr lang="de-DE" noProof="0" smtClean="0"/>
              <a:t>19.10.2020</a:t>
            </a:fld>
            <a:endParaRPr lang="de-DE" noProof="0" dirty="0"/>
          </a:p>
        </p:txBody>
      </p:sp>
      <p:sp>
        <p:nvSpPr>
          <p:cNvPr id="11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12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</p:spTree>
    <p:extLst>
      <p:ext uri="{BB962C8B-B14F-4D97-AF65-F5344CB8AC3E}">
        <p14:creationId xmlns:p14="http://schemas.microsoft.com/office/powerpoint/2010/main" val="414578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Inhalt"/>
          <p:cNvSpPr>
            <a:spLocks noGrp="1"/>
          </p:cNvSpPr>
          <p:nvPr>
            <p:ph idx="1" hasCustomPrompt="1"/>
          </p:nvPr>
        </p:nvSpPr>
        <p:spPr bwMode="gray">
          <a:xfrm>
            <a:off x="405052" y="1404000"/>
            <a:ext cx="8333285" cy="2953800"/>
          </a:xfrm>
        </p:spPr>
        <p:txBody>
          <a:bodyPr tIns="0"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/>
              <a:t>Präsentationstitel</a:t>
            </a:r>
            <a:endParaRPr lang="de-DE" noProof="0" dirty="0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89C5B78-8DF0-44B6-AD3D-2451DB87B50C}" type="datetime1">
              <a:rPr lang="de-DE" noProof="0" smtClean="0"/>
              <a:t>19.10.2020</a:t>
            </a:fld>
            <a:endParaRPr lang="de-DE" noProof="0" dirty="0"/>
          </a:p>
        </p:txBody>
      </p:sp>
      <p:sp>
        <p:nvSpPr>
          <p:cNvPr id="11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12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</p:spTree>
    <p:extLst>
      <p:ext uri="{BB962C8B-B14F-4D97-AF65-F5344CB8AC3E}">
        <p14:creationId xmlns:p14="http://schemas.microsoft.com/office/powerpoint/2010/main" val="2404733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Inhalt"/>
          <p:cNvSpPr>
            <a:spLocks noGrp="1"/>
          </p:cNvSpPr>
          <p:nvPr>
            <p:ph idx="1" hasCustomPrompt="1"/>
          </p:nvPr>
        </p:nvSpPr>
        <p:spPr bwMode="gray">
          <a:xfrm>
            <a:off x="405052" y="1404000"/>
            <a:ext cx="8333285" cy="2953800"/>
          </a:xfrm>
        </p:spPr>
        <p:txBody>
          <a:bodyPr tIns="0"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/>
              <a:t>Präsentationstitel</a:t>
            </a:r>
            <a:endParaRPr lang="de-DE" noProof="0" dirty="0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89C5B78-8DF0-44B6-AD3D-2451DB87B50C}" type="datetime1">
              <a:rPr lang="de-DE" noProof="0" smtClean="0"/>
              <a:t>19.10.2020</a:t>
            </a:fld>
            <a:endParaRPr lang="de-DE" noProof="0" dirty="0"/>
          </a:p>
        </p:txBody>
      </p:sp>
      <p:sp>
        <p:nvSpPr>
          <p:cNvPr id="11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12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</p:spTree>
    <p:extLst>
      <p:ext uri="{BB962C8B-B14F-4D97-AF65-F5344CB8AC3E}">
        <p14:creationId xmlns:p14="http://schemas.microsoft.com/office/powerpoint/2010/main" val="113253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Inhalt"/>
          <p:cNvSpPr>
            <a:spLocks noGrp="1"/>
          </p:cNvSpPr>
          <p:nvPr>
            <p:ph idx="1" hasCustomPrompt="1"/>
          </p:nvPr>
        </p:nvSpPr>
        <p:spPr bwMode="gray">
          <a:xfrm>
            <a:off x="405052" y="1404000"/>
            <a:ext cx="8333285" cy="2953800"/>
          </a:xfrm>
        </p:spPr>
        <p:txBody>
          <a:bodyPr tIns="0"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/>
              <a:t>Präsentationstitel</a:t>
            </a:r>
            <a:endParaRPr lang="de-DE" noProof="0" dirty="0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89C5B78-8DF0-44B6-AD3D-2451DB87B50C}" type="datetime1">
              <a:rPr lang="de-DE" noProof="0" smtClean="0"/>
              <a:t>19.10.2020</a:t>
            </a:fld>
            <a:endParaRPr lang="de-DE" noProof="0" dirty="0"/>
          </a:p>
        </p:txBody>
      </p:sp>
      <p:sp>
        <p:nvSpPr>
          <p:cNvPr id="11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12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</p:spTree>
    <p:extLst>
      <p:ext uri="{BB962C8B-B14F-4D97-AF65-F5344CB8AC3E}">
        <p14:creationId xmlns:p14="http://schemas.microsoft.com/office/powerpoint/2010/main" val="98862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Inhalt"/>
          <p:cNvSpPr>
            <a:spLocks noGrp="1"/>
          </p:cNvSpPr>
          <p:nvPr>
            <p:ph idx="1" hasCustomPrompt="1"/>
          </p:nvPr>
        </p:nvSpPr>
        <p:spPr bwMode="gray">
          <a:xfrm>
            <a:off x="405052" y="1404000"/>
            <a:ext cx="8333285" cy="2953800"/>
          </a:xfrm>
        </p:spPr>
        <p:txBody>
          <a:bodyPr tIns="0"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/>
              <a:t>Präsentationstitel</a:t>
            </a:r>
            <a:endParaRPr lang="de-DE" noProof="0" dirty="0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89C5B78-8DF0-44B6-AD3D-2451DB87B50C}" type="datetime1">
              <a:rPr lang="de-DE" noProof="0" smtClean="0"/>
              <a:t>19.10.2020</a:t>
            </a:fld>
            <a:endParaRPr lang="de-DE" noProof="0" dirty="0"/>
          </a:p>
        </p:txBody>
      </p:sp>
      <p:sp>
        <p:nvSpPr>
          <p:cNvPr id="11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12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</p:spTree>
    <p:extLst>
      <p:ext uri="{BB962C8B-B14F-4D97-AF65-F5344CB8AC3E}">
        <p14:creationId xmlns:p14="http://schemas.microsoft.com/office/powerpoint/2010/main" val="54238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Inhalt"/>
          <p:cNvSpPr>
            <a:spLocks noGrp="1"/>
          </p:cNvSpPr>
          <p:nvPr>
            <p:ph idx="1" hasCustomPrompt="1"/>
          </p:nvPr>
        </p:nvSpPr>
        <p:spPr bwMode="gray">
          <a:xfrm>
            <a:off x="405052" y="1404000"/>
            <a:ext cx="8333285" cy="2953800"/>
          </a:xfrm>
        </p:spPr>
        <p:txBody>
          <a:bodyPr tIns="0"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/>
              <a:t>Präsentationstitel</a:t>
            </a:r>
            <a:endParaRPr lang="de-DE" noProof="0" dirty="0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89C5B78-8DF0-44B6-AD3D-2451DB87B50C}" type="datetime1">
              <a:rPr lang="de-DE" noProof="0" smtClean="0"/>
              <a:t>19.10.2020</a:t>
            </a:fld>
            <a:endParaRPr lang="de-DE" noProof="0" dirty="0"/>
          </a:p>
        </p:txBody>
      </p:sp>
      <p:sp>
        <p:nvSpPr>
          <p:cNvPr id="11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12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</p:spTree>
    <p:extLst>
      <p:ext uri="{BB962C8B-B14F-4D97-AF65-F5344CB8AC3E}">
        <p14:creationId xmlns:p14="http://schemas.microsoft.com/office/powerpoint/2010/main" val="181270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Inhalt"/>
          <p:cNvSpPr>
            <a:spLocks noGrp="1"/>
          </p:cNvSpPr>
          <p:nvPr>
            <p:ph idx="1" hasCustomPrompt="1"/>
          </p:nvPr>
        </p:nvSpPr>
        <p:spPr bwMode="gray">
          <a:xfrm>
            <a:off x="405052" y="1404000"/>
            <a:ext cx="8333285" cy="2953800"/>
          </a:xfrm>
        </p:spPr>
        <p:txBody>
          <a:bodyPr tIns="0"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/>
              <a:t>Präsentationstitel</a:t>
            </a:r>
            <a:endParaRPr lang="de-DE" noProof="0" dirty="0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89C5B78-8DF0-44B6-AD3D-2451DB87B50C}" type="datetime1">
              <a:rPr lang="de-DE" noProof="0" smtClean="0"/>
              <a:t>19.10.2020</a:t>
            </a:fld>
            <a:endParaRPr lang="de-DE" noProof="0" dirty="0"/>
          </a:p>
        </p:txBody>
      </p:sp>
      <p:sp>
        <p:nvSpPr>
          <p:cNvPr id="11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12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</p:spTree>
    <p:extLst>
      <p:ext uri="{BB962C8B-B14F-4D97-AF65-F5344CB8AC3E}">
        <p14:creationId xmlns:p14="http://schemas.microsoft.com/office/powerpoint/2010/main" val="119601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Inhalt"/>
          <p:cNvSpPr>
            <a:spLocks noGrp="1"/>
          </p:cNvSpPr>
          <p:nvPr>
            <p:ph idx="1" hasCustomPrompt="1"/>
          </p:nvPr>
        </p:nvSpPr>
        <p:spPr bwMode="gray">
          <a:xfrm>
            <a:off x="405052" y="1404000"/>
            <a:ext cx="8333285" cy="2953800"/>
          </a:xfrm>
        </p:spPr>
        <p:txBody>
          <a:bodyPr tIns="0"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/>
              <a:t>Präsentationstitel</a:t>
            </a:r>
            <a:endParaRPr lang="de-DE" noProof="0" dirty="0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89C5B78-8DF0-44B6-AD3D-2451DB87B50C}" type="datetime1">
              <a:rPr lang="de-DE" noProof="0" smtClean="0"/>
              <a:t>19.10.2020</a:t>
            </a:fld>
            <a:endParaRPr lang="de-DE" noProof="0" dirty="0"/>
          </a:p>
        </p:txBody>
      </p:sp>
      <p:sp>
        <p:nvSpPr>
          <p:cNvPr id="11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12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</p:spTree>
    <p:extLst>
      <p:ext uri="{BB962C8B-B14F-4D97-AF65-F5344CB8AC3E}">
        <p14:creationId xmlns:p14="http://schemas.microsoft.com/office/powerpoint/2010/main" val="411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Inhalt"/>
          <p:cNvSpPr>
            <a:spLocks noGrp="1"/>
          </p:cNvSpPr>
          <p:nvPr>
            <p:ph idx="1" hasCustomPrompt="1"/>
          </p:nvPr>
        </p:nvSpPr>
        <p:spPr bwMode="gray">
          <a:xfrm>
            <a:off x="405052" y="1404000"/>
            <a:ext cx="8333285" cy="2953800"/>
          </a:xfrm>
        </p:spPr>
        <p:txBody>
          <a:bodyPr tIns="0"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/>
              <a:t>Präsentationstitel</a:t>
            </a:r>
            <a:endParaRPr lang="de-DE" noProof="0" dirty="0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89C5B78-8DF0-44B6-AD3D-2451DB87B50C}" type="datetime1">
              <a:rPr lang="de-DE" noProof="0" smtClean="0"/>
              <a:t>19.10.2020</a:t>
            </a:fld>
            <a:endParaRPr lang="de-DE" noProof="0" dirty="0"/>
          </a:p>
        </p:txBody>
      </p:sp>
      <p:sp>
        <p:nvSpPr>
          <p:cNvPr id="11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12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</p:spTree>
    <p:extLst>
      <p:ext uri="{BB962C8B-B14F-4D97-AF65-F5344CB8AC3E}">
        <p14:creationId xmlns:p14="http://schemas.microsoft.com/office/powerpoint/2010/main" val="261326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Inhalt"/>
          <p:cNvSpPr>
            <a:spLocks noGrp="1"/>
          </p:cNvSpPr>
          <p:nvPr>
            <p:ph idx="1" hasCustomPrompt="1"/>
          </p:nvPr>
        </p:nvSpPr>
        <p:spPr bwMode="gray">
          <a:xfrm>
            <a:off x="405052" y="1404000"/>
            <a:ext cx="8333285" cy="2953800"/>
          </a:xfrm>
        </p:spPr>
        <p:txBody>
          <a:bodyPr tIns="0"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/>
              <a:t>Präsentationstitel</a:t>
            </a:r>
            <a:endParaRPr lang="de-DE" noProof="0" dirty="0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89C5B78-8DF0-44B6-AD3D-2451DB87B50C}" type="datetime1">
              <a:rPr lang="de-DE" noProof="0" smtClean="0"/>
              <a:t>19.10.2020</a:t>
            </a:fld>
            <a:endParaRPr lang="de-DE" noProof="0" dirty="0"/>
          </a:p>
        </p:txBody>
      </p:sp>
      <p:sp>
        <p:nvSpPr>
          <p:cNvPr id="11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12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</p:spTree>
    <p:extLst>
      <p:ext uri="{BB962C8B-B14F-4D97-AF65-F5344CB8AC3E}">
        <p14:creationId xmlns:p14="http://schemas.microsoft.com/office/powerpoint/2010/main" val="349417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Inhalt"/>
          <p:cNvSpPr>
            <a:spLocks noGrp="1"/>
          </p:cNvSpPr>
          <p:nvPr>
            <p:ph idx="1" hasCustomPrompt="1"/>
          </p:nvPr>
        </p:nvSpPr>
        <p:spPr bwMode="gray">
          <a:xfrm>
            <a:off x="405052" y="1404000"/>
            <a:ext cx="8333285" cy="2953800"/>
          </a:xfrm>
        </p:spPr>
        <p:txBody>
          <a:bodyPr tIns="0"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/>
              <a:t>Präsentationstitel</a:t>
            </a:r>
            <a:endParaRPr lang="de-DE" noProof="0" dirty="0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89C5B78-8DF0-44B6-AD3D-2451DB87B50C}" type="datetime1">
              <a:rPr lang="de-DE" noProof="0" smtClean="0"/>
              <a:t>19.10.2020</a:t>
            </a:fld>
            <a:endParaRPr lang="de-DE" noProof="0" dirty="0"/>
          </a:p>
        </p:txBody>
      </p:sp>
      <p:sp>
        <p:nvSpPr>
          <p:cNvPr id="11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12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</p:spTree>
    <p:extLst>
      <p:ext uri="{BB962C8B-B14F-4D97-AF65-F5344CB8AC3E}">
        <p14:creationId xmlns:p14="http://schemas.microsoft.com/office/powerpoint/2010/main" val="1613239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Inhalt"/>
          <p:cNvSpPr>
            <a:spLocks noGrp="1"/>
          </p:cNvSpPr>
          <p:nvPr>
            <p:ph idx="1" hasCustomPrompt="1"/>
          </p:nvPr>
        </p:nvSpPr>
        <p:spPr bwMode="gray">
          <a:xfrm>
            <a:off x="405052" y="1404000"/>
            <a:ext cx="8333285" cy="2953800"/>
          </a:xfrm>
        </p:spPr>
        <p:txBody>
          <a:bodyPr tIns="0"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/>
              <a:t>Präsentationstitel</a:t>
            </a:r>
            <a:endParaRPr lang="de-DE" noProof="0" dirty="0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89C5B78-8DF0-44B6-AD3D-2451DB87B50C}" type="datetime1">
              <a:rPr lang="de-DE" noProof="0" smtClean="0"/>
              <a:t>19.10.2020</a:t>
            </a:fld>
            <a:endParaRPr lang="de-DE" noProof="0" dirty="0"/>
          </a:p>
        </p:txBody>
      </p:sp>
      <p:sp>
        <p:nvSpPr>
          <p:cNvPr id="11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12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</p:spTree>
    <p:extLst>
      <p:ext uri="{BB962C8B-B14F-4D97-AF65-F5344CB8AC3E}">
        <p14:creationId xmlns:p14="http://schemas.microsoft.com/office/powerpoint/2010/main" val="55521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Inhalt"/>
          <p:cNvSpPr>
            <a:spLocks noGrp="1"/>
          </p:cNvSpPr>
          <p:nvPr>
            <p:ph idx="1" hasCustomPrompt="1"/>
          </p:nvPr>
        </p:nvSpPr>
        <p:spPr bwMode="gray">
          <a:xfrm>
            <a:off x="405052" y="1404000"/>
            <a:ext cx="8333285" cy="2953800"/>
          </a:xfrm>
        </p:spPr>
        <p:txBody>
          <a:bodyPr tIns="0"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/>
              <a:t>Präsentationstitel</a:t>
            </a:r>
            <a:endParaRPr lang="de-DE" noProof="0" dirty="0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89C5B78-8DF0-44B6-AD3D-2451DB87B50C}" type="datetime1">
              <a:rPr lang="de-DE" noProof="0" smtClean="0"/>
              <a:t>19.10.2020</a:t>
            </a:fld>
            <a:endParaRPr lang="de-DE" noProof="0" dirty="0"/>
          </a:p>
        </p:txBody>
      </p:sp>
      <p:sp>
        <p:nvSpPr>
          <p:cNvPr id="11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12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</p:spTree>
    <p:extLst>
      <p:ext uri="{BB962C8B-B14F-4D97-AF65-F5344CB8AC3E}">
        <p14:creationId xmlns:p14="http://schemas.microsoft.com/office/powerpoint/2010/main" val="210212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Inhalt"/>
          <p:cNvSpPr>
            <a:spLocks noGrp="1"/>
          </p:cNvSpPr>
          <p:nvPr>
            <p:ph idx="1" hasCustomPrompt="1"/>
          </p:nvPr>
        </p:nvSpPr>
        <p:spPr bwMode="gray">
          <a:xfrm>
            <a:off x="405052" y="1404000"/>
            <a:ext cx="8333285" cy="2953800"/>
          </a:xfrm>
        </p:spPr>
        <p:txBody>
          <a:bodyPr tIns="0"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/>
              <a:t>Präsentationstitel</a:t>
            </a:r>
            <a:endParaRPr lang="de-DE" noProof="0" dirty="0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89C5B78-8DF0-44B6-AD3D-2451DB87B50C}" type="datetime1">
              <a:rPr lang="de-DE" noProof="0" smtClean="0"/>
              <a:t>19.10.2020</a:t>
            </a:fld>
            <a:endParaRPr lang="de-DE" noProof="0" dirty="0"/>
          </a:p>
        </p:txBody>
      </p:sp>
      <p:sp>
        <p:nvSpPr>
          <p:cNvPr id="11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12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</p:spTree>
    <p:extLst>
      <p:ext uri="{BB962C8B-B14F-4D97-AF65-F5344CB8AC3E}">
        <p14:creationId xmlns:p14="http://schemas.microsoft.com/office/powerpoint/2010/main" val="277469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Inhalt"/>
          <p:cNvSpPr>
            <a:spLocks noGrp="1"/>
          </p:cNvSpPr>
          <p:nvPr>
            <p:ph idx="1" hasCustomPrompt="1"/>
          </p:nvPr>
        </p:nvSpPr>
        <p:spPr bwMode="gray">
          <a:xfrm>
            <a:off x="405052" y="1404000"/>
            <a:ext cx="8333285" cy="2953800"/>
          </a:xfrm>
        </p:spPr>
        <p:txBody>
          <a:bodyPr tIns="0"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/>
              <a:t>Präsentationstitel</a:t>
            </a:r>
            <a:endParaRPr lang="de-DE" noProof="0" dirty="0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89C5B78-8DF0-44B6-AD3D-2451DB87B50C}" type="datetime1">
              <a:rPr lang="de-DE" noProof="0" smtClean="0"/>
              <a:t>19.10.2020</a:t>
            </a:fld>
            <a:endParaRPr lang="de-DE" noProof="0" dirty="0"/>
          </a:p>
        </p:txBody>
      </p:sp>
      <p:sp>
        <p:nvSpPr>
          <p:cNvPr id="11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12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</p:spTree>
    <p:extLst>
      <p:ext uri="{BB962C8B-B14F-4D97-AF65-F5344CB8AC3E}">
        <p14:creationId xmlns:p14="http://schemas.microsoft.com/office/powerpoint/2010/main" val="280320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Inhalt"/>
          <p:cNvSpPr>
            <a:spLocks noGrp="1"/>
          </p:cNvSpPr>
          <p:nvPr>
            <p:ph idx="1" hasCustomPrompt="1"/>
          </p:nvPr>
        </p:nvSpPr>
        <p:spPr bwMode="gray">
          <a:xfrm>
            <a:off x="405052" y="1404000"/>
            <a:ext cx="8333285" cy="2953800"/>
          </a:xfrm>
        </p:spPr>
        <p:txBody>
          <a:bodyPr tIns="0"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/>
              <a:t>Präsentationstitel</a:t>
            </a:r>
            <a:endParaRPr lang="de-DE" noProof="0" dirty="0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89C5B78-8DF0-44B6-AD3D-2451DB87B50C}" type="datetime1">
              <a:rPr lang="de-DE" noProof="0" smtClean="0"/>
              <a:t>19.10.2020</a:t>
            </a:fld>
            <a:endParaRPr lang="de-DE" noProof="0" dirty="0"/>
          </a:p>
        </p:txBody>
      </p:sp>
      <p:sp>
        <p:nvSpPr>
          <p:cNvPr id="11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12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</p:spTree>
    <p:extLst>
      <p:ext uri="{BB962C8B-B14F-4D97-AF65-F5344CB8AC3E}">
        <p14:creationId xmlns:p14="http://schemas.microsoft.com/office/powerpoint/2010/main" val="66920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Inhalt"/>
          <p:cNvSpPr>
            <a:spLocks noGrp="1"/>
          </p:cNvSpPr>
          <p:nvPr>
            <p:ph idx="1" hasCustomPrompt="1"/>
          </p:nvPr>
        </p:nvSpPr>
        <p:spPr bwMode="gray">
          <a:xfrm>
            <a:off x="405052" y="1404000"/>
            <a:ext cx="8333285" cy="2953800"/>
          </a:xfrm>
        </p:spPr>
        <p:txBody>
          <a:bodyPr tIns="0"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/>
              <a:t>Präsentationstitel</a:t>
            </a:r>
            <a:endParaRPr lang="de-DE" noProof="0" dirty="0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89C5B78-8DF0-44B6-AD3D-2451DB87B50C}" type="datetime1">
              <a:rPr lang="de-DE" noProof="0" smtClean="0"/>
              <a:t>19.10.2020</a:t>
            </a:fld>
            <a:endParaRPr lang="de-DE" noProof="0" dirty="0"/>
          </a:p>
        </p:txBody>
      </p:sp>
      <p:sp>
        <p:nvSpPr>
          <p:cNvPr id="11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12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</p:spTree>
    <p:extLst>
      <p:ext uri="{BB962C8B-B14F-4D97-AF65-F5344CB8AC3E}">
        <p14:creationId xmlns:p14="http://schemas.microsoft.com/office/powerpoint/2010/main" val="150552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itel, Unter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noProof="0" dirty="0"/>
              <a:t>Hier steht eine selbsterklärende Kernaussage der Folie, </a:t>
            </a:r>
            <a:br>
              <a:rPr lang="de-DE" noProof="0" dirty="0"/>
            </a:br>
            <a:r>
              <a:rPr lang="de-DE" noProof="0" dirty="0"/>
              <a:t>welche maximal zwei Zeilen umfassen darf. </a:t>
            </a:r>
          </a:p>
        </p:txBody>
      </p:sp>
      <p:sp>
        <p:nvSpPr>
          <p:cNvPr id="17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05052" y="975330"/>
            <a:ext cx="8333285" cy="189028"/>
          </a:xfrm>
        </p:spPr>
        <p:txBody>
          <a:bodyPr rIns="1152000"/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Hier steht optional eine ergänzende Aussage.</a:t>
            </a:r>
          </a:p>
        </p:txBody>
      </p:sp>
      <p:sp>
        <p:nvSpPr>
          <p:cNvPr id="3" name="Inhalt"/>
          <p:cNvSpPr>
            <a:spLocks noGrp="1"/>
          </p:cNvSpPr>
          <p:nvPr>
            <p:ph idx="1" hasCustomPrompt="1"/>
          </p:nvPr>
        </p:nvSpPr>
        <p:spPr bwMode="gray">
          <a:xfrm>
            <a:off x="405052" y="1404000"/>
            <a:ext cx="8333285" cy="2953800"/>
          </a:xfrm>
        </p:spPr>
        <p:txBody>
          <a:bodyPr tIns="0"/>
          <a:lstStyle>
            <a:lvl1pPr>
              <a:defRPr sz="120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noProof="0" dirty="0"/>
              <a:t>Hier können Sie die Inhalte der Präsentation platzieren, z.B. ein Schaubild oder erklärende Texte.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noProof="0"/>
              <a:t>Präsentationstitel</a:t>
            </a:r>
            <a:endParaRPr lang="de-DE" noProof="0" dirty="0"/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89C5B78-8DF0-44B6-AD3D-2451DB87B50C}" type="datetime1">
              <a:rPr lang="de-DE" noProof="0" smtClean="0"/>
              <a:t>19.10.2020</a:t>
            </a:fld>
            <a:endParaRPr lang="de-DE" noProof="0" dirty="0"/>
          </a:p>
        </p:txBody>
      </p:sp>
      <p:sp>
        <p:nvSpPr>
          <p:cNvPr id="11" name="Fußnote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04866" y="4429241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weiterführende Kommentare bzw. Hinweise zu einem Sachverhalt erläutern.</a:t>
            </a:r>
          </a:p>
        </p:txBody>
      </p:sp>
      <p:sp>
        <p:nvSpPr>
          <p:cNvPr id="12" name="Quelle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04866" y="4542645"/>
            <a:ext cx="8333078" cy="108000"/>
          </a:xfrm>
        </p:spPr>
        <p:txBody>
          <a:bodyPr tIns="0"/>
          <a:lstStyle>
            <a:lvl1pPr marL="0" indent="0">
              <a:buNone/>
              <a:defRPr sz="60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de-DE" noProof="0" dirty="0"/>
              <a:t>Optional können Sie hier die Quelle der Daten oder Informationen angeben.</a:t>
            </a:r>
          </a:p>
        </p:txBody>
      </p:sp>
    </p:spTree>
    <p:extLst>
      <p:ext uri="{BB962C8B-B14F-4D97-AF65-F5344CB8AC3E}">
        <p14:creationId xmlns:p14="http://schemas.microsoft.com/office/powerpoint/2010/main" val="198554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71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vmlDrawing" Target="../drawings/vmlDrawing1.v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5.xml"/><Relationship Id="rId26" Type="http://schemas.openxmlformats.org/officeDocument/2006/relationships/slideLayout" Target="../slideLayouts/slideLayout93.xml"/><Relationship Id="rId39" Type="http://schemas.openxmlformats.org/officeDocument/2006/relationships/slideLayout" Target="../slideLayouts/slideLayout106.xml"/><Relationship Id="rId21" Type="http://schemas.openxmlformats.org/officeDocument/2006/relationships/slideLayout" Target="../slideLayouts/slideLayout88.xml"/><Relationship Id="rId34" Type="http://schemas.openxmlformats.org/officeDocument/2006/relationships/slideLayout" Target="../slideLayouts/slideLayout101.xml"/><Relationship Id="rId42" Type="http://schemas.openxmlformats.org/officeDocument/2006/relationships/slideLayout" Target="../slideLayouts/slideLayout109.xml"/><Relationship Id="rId47" Type="http://schemas.openxmlformats.org/officeDocument/2006/relationships/slideLayout" Target="../slideLayouts/slideLayout114.xml"/><Relationship Id="rId50" Type="http://schemas.openxmlformats.org/officeDocument/2006/relationships/slideLayout" Target="../slideLayouts/slideLayout117.xml"/><Relationship Id="rId55" Type="http://schemas.openxmlformats.org/officeDocument/2006/relationships/slideLayout" Target="../slideLayouts/slideLayout122.xml"/><Relationship Id="rId63" Type="http://schemas.openxmlformats.org/officeDocument/2006/relationships/slideLayout" Target="../slideLayouts/slideLayout130.xml"/><Relationship Id="rId68" Type="http://schemas.openxmlformats.org/officeDocument/2006/relationships/slideLayout" Target="../slideLayouts/slideLayout135.xml"/><Relationship Id="rId76" Type="http://schemas.openxmlformats.org/officeDocument/2006/relationships/slideLayout" Target="../slideLayouts/slideLayout143.xml"/><Relationship Id="rId84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74.xml"/><Relationship Id="rId71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29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78.xml"/><Relationship Id="rId24" Type="http://schemas.openxmlformats.org/officeDocument/2006/relationships/slideLayout" Target="../slideLayouts/slideLayout91.xml"/><Relationship Id="rId32" Type="http://schemas.openxmlformats.org/officeDocument/2006/relationships/slideLayout" Target="../slideLayouts/slideLayout99.xml"/><Relationship Id="rId37" Type="http://schemas.openxmlformats.org/officeDocument/2006/relationships/slideLayout" Target="../slideLayouts/slideLayout104.xml"/><Relationship Id="rId40" Type="http://schemas.openxmlformats.org/officeDocument/2006/relationships/slideLayout" Target="../slideLayouts/slideLayout107.xml"/><Relationship Id="rId45" Type="http://schemas.openxmlformats.org/officeDocument/2006/relationships/slideLayout" Target="../slideLayouts/slideLayout112.xml"/><Relationship Id="rId53" Type="http://schemas.openxmlformats.org/officeDocument/2006/relationships/slideLayout" Target="../slideLayouts/slideLayout120.xml"/><Relationship Id="rId58" Type="http://schemas.openxmlformats.org/officeDocument/2006/relationships/slideLayout" Target="../slideLayouts/slideLayout125.xml"/><Relationship Id="rId66" Type="http://schemas.openxmlformats.org/officeDocument/2006/relationships/slideLayout" Target="../slideLayouts/slideLayout133.xml"/><Relationship Id="rId74" Type="http://schemas.openxmlformats.org/officeDocument/2006/relationships/slideLayout" Target="../slideLayouts/slideLayout141.xml"/><Relationship Id="rId79" Type="http://schemas.openxmlformats.org/officeDocument/2006/relationships/slideLayout" Target="../slideLayouts/slideLayout146.xml"/><Relationship Id="rId87" Type="http://schemas.openxmlformats.org/officeDocument/2006/relationships/theme" Target="../theme/theme2.xml"/><Relationship Id="rId5" Type="http://schemas.openxmlformats.org/officeDocument/2006/relationships/slideLayout" Target="../slideLayouts/slideLayout72.xml"/><Relationship Id="rId61" Type="http://schemas.openxmlformats.org/officeDocument/2006/relationships/slideLayout" Target="../slideLayouts/slideLayout128.xml"/><Relationship Id="rId82" Type="http://schemas.openxmlformats.org/officeDocument/2006/relationships/slideLayout" Target="../slideLayouts/slideLayout149.xml"/><Relationship Id="rId19" Type="http://schemas.openxmlformats.org/officeDocument/2006/relationships/slideLayout" Target="../slideLayouts/slideLayout86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Relationship Id="rId22" Type="http://schemas.openxmlformats.org/officeDocument/2006/relationships/slideLayout" Target="../slideLayouts/slideLayout89.xml"/><Relationship Id="rId27" Type="http://schemas.openxmlformats.org/officeDocument/2006/relationships/slideLayout" Target="../slideLayouts/slideLayout94.xml"/><Relationship Id="rId30" Type="http://schemas.openxmlformats.org/officeDocument/2006/relationships/slideLayout" Target="../slideLayouts/slideLayout97.xml"/><Relationship Id="rId35" Type="http://schemas.openxmlformats.org/officeDocument/2006/relationships/slideLayout" Target="../slideLayouts/slideLayout102.xml"/><Relationship Id="rId43" Type="http://schemas.openxmlformats.org/officeDocument/2006/relationships/slideLayout" Target="../slideLayouts/slideLayout110.xml"/><Relationship Id="rId48" Type="http://schemas.openxmlformats.org/officeDocument/2006/relationships/slideLayout" Target="../slideLayouts/slideLayout115.xml"/><Relationship Id="rId56" Type="http://schemas.openxmlformats.org/officeDocument/2006/relationships/slideLayout" Target="../slideLayouts/slideLayout123.xml"/><Relationship Id="rId64" Type="http://schemas.openxmlformats.org/officeDocument/2006/relationships/slideLayout" Target="../slideLayouts/slideLayout131.xml"/><Relationship Id="rId69" Type="http://schemas.openxmlformats.org/officeDocument/2006/relationships/slideLayout" Target="../slideLayouts/slideLayout136.xml"/><Relationship Id="rId77" Type="http://schemas.openxmlformats.org/officeDocument/2006/relationships/slideLayout" Target="../slideLayouts/slideLayout144.xml"/><Relationship Id="rId8" Type="http://schemas.openxmlformats.org/officeDocument/2006/relationships/slideLayout" Target="../slideLayouts/slideLayout75.xml"/><Relationship Id="rId51" Type="http://schemas.openxmlformats.org/officeDocument/2006/relationships/slideLayout" Target="../slideLayouts/slideLayout118.xml"/><Relationship Id="rId72" Type="http://schemas.openxmlformats.org/officeDocument/2006/relationships/slideLayout" Target="../slideLayouts/slideLayout139.xml"/><Relationship Id="rId80" Type="http://schemas.openxmlformats.org/officeDocument/2006/relationships/slideLayout" Target="../slideLayouts/slideLayout147.xml"/><Relationship Id="rId85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5" Type="http://schemas.openxmlformats.org/officeDocument/2006/relationships/slideLayout" Target="../slideLayouts/slideLayout92.xml"/><Relationship Id="rId33" Type="http://schemas.openxmlformats.org/officeDocument/2006/relationships/slideLayout" Target="../slideLayouts/slideLayout100.xml"/><Relationship Id="rId38" Type="http://schemas.openxmlformats.org/officeDocument/2006/relationships/slideLayout" Target="../slideLayouts/slideLayout105.xml"/><Relationship Id="rId46" Type="http://schemas.openxmlformats.org/officeDocument/2006/relationships/slideLayout" Target="../slideLayouts/slideLayout113.xml"/><Relationship Id="rId59" Type="http://schemas.openxmlformats.org/officeDocument/2006/relationships/slideLayout" Target="../slideLayouts/slideLayout126.xml"/><Relationship Id="rId67" Type="http://schemas.openxmlformats.org/officeDocument/2006/relationships/slideLayout" Target="../slideLayouts/slideLayout134.xml"/><Relationship Id="rId20" Type="http://schemas.openxmlformats.org/officeDocument/2006/relationships/slideLayout" Target="../slideLayouts/slideLayout87.xml"/><Relationship Id="rId41" Type="http://schemas.openxmlformats.org/officeDocument/2006/relationships/slideLayout" Target="../slideLayouts/slideLayout108.xml"/><Relationship Id="rId54" Type="http://schemas.openxmlformats.org/officeDocument/2006/relationships/slideLayout" Target="../slideLayouts/slideLayout121.xml"/><Relationship Id="rId62" Type="http://schemas.openxmlformats.org/officeDocument/2006/relationships/slideLayout" Target="../slideLayouts/slideLayout129.xml"/><Relationship Id="rId70" Type="http://schemas.openxmlformats.org/officeDocument/2006/relationships/slideLayout" Target="../slideLayouts/slideLayout137.xml"/><Relationship Id="rId75" Type="http://schemas.openxmlformats.org/officeDocument/2006/relationships/slideLayout" Target="../slideLayouts/slideLayout142.xml"/><Relationship Id="rId83" Type="http://schemas.openxmlformats.org/officeDocument/2006/relationships/slideLayout" Target="../slideLayouts/slideLayout150.xml"/><Relationship Id="rId88" Type="http://schemas.openxmlformats.org/officeDocument/2006/relationships/image" Target="../media/image2.pn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2.xml"/><Relationship Id="rId23" Type="http://schemas.openxmlformats.org/officeDocument/2006/relationships/slideLayout" Target="../slideLayouts/slideLayout90.xml"/><Relationship Id="rId28" Type="http://schemas.openxmlformats.org/officeDocument/2006/relationships/slideLayout" Target="../slideLayouts/slideLayout95.xml"/><Relationship Id="rId36" Type="http://schemas.openxmlformats.org/officeDocument/2006/relationships/slideLayout" Target="../slideLayouts/slideLayout103.xml"/><Relationship Id="rId49" Type="http://schemas.openxmlformats.org/officeDocument/2006/relationships/slideLayout" Target="../slideLayouts/slideLayout116.xml"/><Relationship Id="rId57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77.xml"/><Relationship Id="rId31" Type="http://schemas.openxmlformats.org/officeDocument/2006/relationships/slideLayout" Target="../slideLayouts/slideLayout98.xml"/><Relationship Id="rId44" Type="http://schemas.openxmlformats.org/officeDocument/2006/relationships/slideLayout" Target="../slideLayouts/slideLayout111.xml"/><Relationship Id="rId52" Type="http://schemas.openxmlformats.org/officeDocument/2006/relationships/slideLayout" Target="../slideLayouts/slideLayout119.xml"/><Relationship Id="rId60" Type="http://schemas.openxmlformats.org/officeDocument/2006/relationships/slideLayout" Target="../slideLayouts/slideLayout127.xml"/><Relationship Id="rId65" Type="http://schemas.openxmlformats.org/officeDocument/2006/relationships/slideLayout" Target="../slideLayouts/slideLayout132.xml"/><Relationship Id="rId73" Type="http://schemas.openxmlformats.org/officeDocument/2006/relationships/slideLayout" Target="../slideLayouts/slideLayout140.xml"/><Relationship Id="rId78" Type="http://schemas.openxmlformats.org/officeDocument/2006/relationships/slideLayout" Target="../slideLayouts/slideLayout145.xml"/><Relationship Id="rId81" Type="http://schemas.openxmlformats.org/officeDocument/2006/relationships/slideLayout" Target="../slideLayouts/slideLayout148.xml"/><Relationship Id="rId86" Type="http://schemas.openxmlformats.org/officeDocument/2006/relationships/slideLayout" Target="../slideLayouts/slideLayout1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Logo" descr="\\NAS\PresentationLoad\Custom-Design\AOK PLUS\vom Kunden\Logos_png\Logo3.png"/>
          <p:cNvPicPr>
            <a:picLocks noChangeAspect="1" noChangeArrowheads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44305" y="438192"/>
            <a:ext cx="594033" cy="44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"/>
          <p:cNvSpPr>
            <a:spLocks noGrp="1"/>
          </p:cNvSpPr>
          <p:nvPr>
            <p:ph type="title"/>
          </p:nvPr>
        </p:nvSpPr>
        <p:spPr bwMode="gray">
          <a:xfrm>
            <a:off x="405053" y="367200"/>
            <a:ext cx="8333285" cy="567000"/>
          </a:xfrm>
          <a:prstGeom prst="rect">
            <a:avLst/>
          </a:prstGeom>
        </p:spPr>
        <p:txBody>
          <a:bodyPr vert="horz" lIns="0" tIns="0" rIns="864000" bIns="0" rtlCol="0" anchor="b" anchorCtr="0">
            <a:noAutofit/>
          </a:bodyPr>
          <a:lstStyle/>
          <a:p>
            <a:r>
              <a:rPr lang="de-DE" noProof="0" dirty="0"/>
              <a:t>Titelmasterformat durch</a:t>
            </a:r>
            <a:br>
              <a:rPr lang="de-DE" noProof="0" dirty="0"/>
            </a:br>
            <a:r>
              <a:rPr lang="de-DE" noProof="0" dirty="0"/>
              <a:t>Klicken bearbeiten</a:t>
            </a:r>
          </a:p>
        </p:txBody>
      </p:sp>
      <p:sp>
        <p:nvSpPr>
          <p:cNvPr id="3" name="Inhalt"/>
          <p:cNvSpPr>
            <a:spLocks noGrp="1"/>
          </p:cNvSpPr>
          <p:nvPr>
            <p:ph type="body" idx="1"/>
          </p:nvPr>
        </p:nvSpPr>
        <p:spPr bwMode="gray">
          <a:xfrm>
            <a:off x="405053" y="1404000"/>
            <a:ext cx="8333285" cy="2953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grpSp>
        <p:nvGrpSpPr>
          <p:cNvPr id="258" name="Hilfslinien"/>
          <p:cNvGrpSpPr/>
          <p:nvPr/>
        </p:nvGrpSpPr>
        <p:grpSpPr bwMode="gray">
          <a:xfrm>
            <a:off x="-553011" y="-552939"/>
            <a:ext cx="9289563" cy="5315739"/>
            <a:chOff x="-737252" y="-737252"/>
            <a:chExt cx="12384472" cy="7087652"/>
          </a:xfrm>
        </p:grpSpPr>
        <p:grpSp>
          <p:nvGrpSpPr>
            <p:cNvPr id="11" name="Hilfslinie"/>
            <p:cNvGrpSpPr/>
            <p:nvPr/>
          </p:nvGrpSpPr>
          <p:grpSpPr bwMode="gray">
            <a:xfrm>
              <a:off x="540001" y="-737252"/>
              <a:ext cx="900000" cy="720000"/>
              <a:chOff x="540001" y="-737252"/>
              <a:chExt cx="900000" cy="720000"/>
            </a:xfrm>
          </p:grpSpPr>
          <p:cxnSp>
            <p:nvCxnSpPr>
              <p:cNvPr id="24" name="Line"/>
              <p:cNvCxnSpPr/>
              <p:nvPr/>
            </p:nvCxnSpPr>
            <p:spPr bwMode="gray">
              <a:xfrm flipV="1">
                <a:off x="540002" y="-737252"/>
                <a:ext cx="0" cy="7200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"/>
              <p:cNvSpPr txBox="1"/>
              <p:nvPr/>
            </p:nvSpPr>
            <p:spPr bwMode="gray">
              <a:xfrm>
                <a:off x="540001" y="-720000"/>
                <a:ext cx="900000" cy="540000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noAutofit/>
              </a:bodyPr>
              <a:lstStyle/>
              <a:p>
                <a:pPr>
                  <a:lnSpc>
                    <a:spcPct val="90000"/>
                  </a:lnSpc>
                  <a:spcAft>
                    <a:spcPts val="750"/>
                  </a:spcAft>
                </a:pPr>
                <a:r>
                  <a:rPr lang="de-DE" sz="900" noProof="0" dirty="0"/>
                  <a:t>Position Hilfslinie</a:t>
                </a:r>
                <a:br>
                  <a:rPr lang="de-DE" sz="900" noProof="0" dirty="0"/>
                </a:br>
                <a:r>
                  <a:rPr lang="de-DE" sz="900" noProof="0" dirty="0"/>
                  <a:t>15,42</a:t>
                </a:r>
              </a:p>
            </p:txBody>
          </p:sp>
        </p:grpSp>
        <p:grpSp>
          <p:nvGrpSpPr>
            <p:cNvPr id="12" name="Hilfslinie"/>
            <p:cNvGrpSpPr/>
            <p:nvPr/>
          </p:nvGrpSpPr>
          <p:grpSpPr bwMode="gray">
            <a:xfrm>
              <a:off x="10747220" y="-737252"/>
              <a:ext cx="900000" cy="720000"/>
              <a:chOff x="10747220" y="-737252"/>
              <a:chExt cx="900000" cy="720000"/>
            </a:xfrm>
          </p:grpSpPr>
          <p:cxnSp>
            <p:nvCxnSpPr>
              <p:cNvPr id="22" name="Line"/>
              <p:cNvCxnSpPr/>
              <p:nvPr/>
            </p:nvCxnSpPr>
            <p:spPr bwMode="gray">
              <a:xfrm flipV="1">
                <a:off x="11647220" y="-737252"/>
                <a:ext cx="0" cy="7200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"/>
              <p:cNvSpPr txBox="1"/>
              <p:nvPr/>
            </p:nvSpPr>
            <p:spPr bwMode="gray">
              <a:xfrm>
                <a:off x="10747220" y="-720000"/>
                <a:ext cx="900000" cy="540000"/>
              </a:xfrm>
              <a:prstGeom prst="rect">
                <a:avLst/>
              </a:prstGeom>
              <a:noFill/>
            </p:spPr>
            <p:txBody>
              <a:bodyPr wrap="square" lIns="0" tIns="0" rIns="72000" bIns="0" rtlCol="0">
                <a:noAutofit/>
              </a:bodyPr>
              <a:lstStyle/>
              <a:p>
                <a:pPr algn="r">
                  <a:lnSpc>
                    <a:spcPct val="90000"/>
                  </a:lnSpc>
                  <a:spcAft>
                    <a:spcPts val="750"/>
                  </a:spcAft>
                </a:pPr>
                <a:r>
                  <a:rPr lang="de-DE" sz="900" noProof="0" dirty="0"/>
                  <a:t>Position Hilfslinie 15,42</a:t>
                </a:r>
              </a:p>
            </p:txBody>
          </p:sp>
        </p:grpSp>
        <p:grpSp>
          <p:nvGrpSpPr>
            <p:cNvPr id="30" name="Hilfslinie"/>
            <p:cNvGrpSpPr/>
            <p:nvPr/>
          </p:nvGrpSpPr>
          <p:grpSpPr bwMode="gray">
            <a:xfrm>
              <a:off x="-737252" y="489600"/>
              <a:ext cx="737252" cy="450994"/>
              <a:chOff x="-737252" y="489600"/>
              <a:chExt cx="737252" cy="450994"/>
            </a:xfrm>
          </p:grpSpPr>
          <p:cxnSp>
            <p:nvCxnSpPr>
              <p:cNvPr id="20" name="Line"/>
              <p:cNvCxnSpPr/>
              <p:nvPr/>
            </p:nvCxnSpPr>
            <p:spPr bwMode="gray">
              <a:xfrm>
                <a:off x="-737252" y="489600"/>
                <a:ext cx="72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"/>
              <p:cNvSpPr txBox="1"/>
              <p:nvPr/>
            </p:nvSpPr>
            <p:spPr bwMode="gray">
              <a:xfrm>
                <a:off x="-720000" y="493713"/>
                <a:ext cx="720000" cy="446881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noAutofit/>
              </a:bodyPr>
              <a:lstStyle/>
              <a:p>
                <a:pPr>
                  <a:lnSpc>
                    <a:spcPct val="90000"/>
                  </a:lnSpc>
                  <a:spcAft>
                    <a:spcPts val="750"/>
                  </a:spcAft>
                </a:pPr>
                <a:r>
                  <a:rPr lang="de-DE" sz="800" noProof="0" dirty="0"/>
                  <a:t>Position Hilfslinie</a:t>
                </a:r>
                <a:br>
                  <a:rPr lang="de-DE" sz="800" noProof="0" dirty="0"/>
                </a:br>
                <a:r>
                  <a:rPr lang="de-DE" sz="800" noProof="0" dirty="0"/>
                  <a:t>8,15</a:t>
                </a:r>
              </a:p>
            </p:txBody>
          </p:sp>
        </p:grpSp>
        <p:grpSp>
          <p:nvGrpSpPr>
            <p:cNvPr id="256" name="Hilflinien"/>
            <p:cNvGrpSpPr/>
            <p:nvPr/>
          </p:nvGrpSpPr>
          <p:grpSpPr bwMode="gray">
            <a:xfrm>
              <a:off x="-737252" y="1872000"/>
              <a:ext cx="737252" cy="450994"/>
              <a:chOff x="-737252" y="1872000"/>
              <a:chExt cx="737252" cy="450994"/>
            </a:xfrm>
          </p:grpSpPr>
          <p:cxnSp>
            <p:nvCxnSpPr>
              <p:cNvPr id="32" name="Line"/>
              <p:cNvCxnSpPr/>
              <p:nvPr/>
            </p:nvCxnSpPr>
            <p:spPr bwMode="gray">
              <a:xfrm>
                <a:off x="-737252" y="1872000"/>
                <a:ext cx="72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"/>
              <p:cNvSpPr txBox="1"/>
              <p:nvPr/>
            </p:nvSpPr>
            <p:spPr bwMode="gray">
              <a:xfrm>
                <a:off x="-720000" y="1876113"/>
                <a:ext cx="720000" cy="446881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noAutofit/>
              </a:bodyPr>
              <a:lstStyle/>
              <a:p>
                <a:pPr>
                  <a:lnSpc>
                    <a:spcPct val="90000"/>
                  </a:lnSpc>
                  <a:spcAft>
                    <a:spcPts val="750"/>
                  </a:spcAft>
                </a:pPr>
                <a:r>
                  <a:rPr lang="de-DE" sz="800" noProof="0" dirty="0"/>
                  <a:t>Position Hilfslinie</a:t>
                </a:r>
                <a:br>
                  <a:rPr lang="de-DE" sz="800" noProof="0" dirty="0"/>
                </a:br>
                <a:r>
                  <a:rPr lang="de-DE" sz="800" noProof="0" dirty="0"/>
                  <a:t>4,32</a:t>
                </a:r>
              </a:p>
            </p:txBody>
          </p:sp>
        </p:grpSp>
        <p:grpSp>
          <p:nvGrpSpPr>
            <p:cNvPr id="14" name="Hilfslinie"/>
            <p:cNvGrpSpPr/>
            <p:nvPr/>
          </p:nvGrpSpPr>
          <p:grpSpPr bwMode="gray">
            <a:xfrm>
              <a:off x="-737252" y="1091313"/>
              <a:ext cx="737252" cy="459581"/>
              <a:chOff x="-737252" y="1091313"/>
              <a:chExt cx="737252" cy="459581"/>
            </a:xfrm>
          </p:grpSpPr>
          <p:cxnSp>
            <p:nvCxnSpPr>
              <p:cNvPr id="18" name="Line"/>
              <p:cNvCxnSpPr/>
              <p:nvPr/>
            </p:nvCxnSpPr>
            <p:spPr bwMode="gray">
              <a:xfrm>
                <a:off x="-737252" y="1550894"/>
                <a:ext cx="72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"/>
              <p:cNvSpPr txBox="1"/>
              <p:nvPr/>
            </p:nvSpPr>
            <p:spPr bwMode="gray">
              <a:xfrm>
                <a:off x="-720000" y="1091313"/>
                <a:ext cx="720000" cy="457106"/>
              </a:xfrm>
              <a:prstGeom prst="rect">
                <a:avLst/>
              </a:prstGeom>
              <a:noFill/>
            </p:spPr>
            <p:txBody>
              <a:bodyPr wrap="square" lIns="0" tIns="0" rIns="0" bIns="36000" rtlCol="0" anchor="b" anchorCtr="0">
                <a:noAutofit/>
              </a:bodyPr>
              <a:lstStyle/>
              <a:p>
                <a:pPr>
                  <a:lnSpc>
                    <a:spcPct val="90000"/>
                  </a:lnSpc>
                  <a:spcAft>
                    <a:spcPts val="750"/>
                  </a:spcAft>
                </a:pPr>
                <a:r>
                  <a:rPr lang="de-DE" sz="800" noProof="0" dirty="0"/>
                  <a:t>Position Hilfslinie</a:t>
                </a:r>
                <a:br>
                  <a:rPr lang="de-DE" sz="800" noProof="0" dirty="0"/>
                </a:br>
                <a:r>
                  <a:rPr lang="de-DE" sz="800" noProof="0" dirty="0"/>
                  <a:t>5,20</a:t>
                </a:r>
              </a:p>
            </p:txBody>
          </p:sp>
        </p:grpSp>
        <p:grpSp>
          <p:nvGrpSpPr>
            <p:cNvPr id="15" name="Hilfslinie"/>
            <p:cNvGrpSpPr/>
            <p:nvPr/>
          </p:nvGrpSpPr>
          <p:grpSpPr bwMode="gray">
            <a:xfrm>
              <a:off x="-737252" y="5810400"/>
              <a:ext cx="737252" cy="540000"/>
              <a:chOff x="-737252" y="5810400"/>
              <a:chExt cx="737252" cy="540000"/>
            </a:xfrm>
          </p:grpSpPr>
          <p:cxnSp>
            <p:nvCxnSpPr>
              <p:cNvPr id="16" name="Line"/>
              <p:cNvCxnSpPr/>
              <p:nvPr/>
            </p:nvCxnSpPr>
            <p:spPr bwMode="gray">
              <a:xfrm>
                <a:off x="-737252" y="5810400"/>
                <a:ext cx="72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"/>
              <p:cNvSpPr txBox="1"/>
              <p:nvPr/>
            </p:nvSpPr>
            <p:spPr bwMode="gray">
              <a:xfrm>
                <a:off x="-720000" y="5810400"/>
                <a:ext cx="720000" cy="540000"/>
              </a:xfrm>
              <a:prstGeom prst="rect">
                <a:avLst/>
              </a:prstGeom>
              <a:noFill/>
            </p:spPr>
            <p:txBody>
              <a:bodyPr wrap="square" lIns="0" tIns="72000" rIns="0" bIns="0" rtlCol="0">
                <a:noAutofit/>
              </a:bodyPr>
              <a:lstStyle/>
              <a:p>
                <a:pPr>
                  <a:lnSpc>
                    <a:spcPct val="90000"/>
                  </a:lnSpc>
                  <a:spcAft>
                    <a:spcPts val="750"/>
                  </a:spcAft>
                </a:pPr>
                <a:r>
                  <a:rPr lang="de-DE" sz="900" noProof="0" dirty="0"/>
                  <a:t>Position Hilfslinie</a:t>
                </a:r>
                <a:br>
                  <a:rPr lang="de-DE" sz="900" noProof="0" dirty="0"/>
                </a:br>
                <a:r>
                  <a:rPr lang="de-DE" sz="900" noProof="0" dirty="0"/>
                  <a:t>6,61</a:t>
                </a:r>
              </a:p>
            </p:txBody>
          </p:sp>
        </p:grpSp>
      </p:grpSp>
      <p:sp>
        <p:nvSpPr>
          <p:cNvPr id="7" name="Dekorelement Grün"/>
          <p:cNvSpPr/>
          <p:nvPr/>
        </p:nvSpPr>
        <p:spPr bwMode="gray">
          <a:xfrm>
            <a:off x="0" y="5100300"/>
            <a:ext cx="9143390" cy="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>
              <a:lnSpc>
                <a:spcPct val="90000"/>
              </a:lnSpc>
              <a:spcAft>
                <a:spcPts val="750"/>
              </a:spcAft>
            </a:pPr>
            <a:endParaRPr lang="de-DE" noProof="0" dirty="0"/>
          </a:p>
        </p:txBody>
      </p:sp>
      <p:cxnSp>
        <p:nvCxnSpPr>
          <p:cNvPr id="257" name="Dekorlinie Grün"/>
          <p:cNvCxnSpPr/>
          <p:nvPr/>
        </p:nvCxnSpPr>
        <p:spPr bwMode="gray">
          <a:xfrm>
            <a:off x="0" y="4940524"/>
            <a:ext cx="237427" cy="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liennummer"/>
          <p:cNvSpPr>
            <a:spLocks noGrp="1"/>
          </p:cNvSpPr>
          <p:nvPr>
            <p:ph type="sldNum" sz="quarter" idx="4"/>
          </p:nvPr>
        </p:nvSpPr>
        <p:spPr bwMode="gray">
          <a:xfrm>
            <a:off x="405053" y="4873024"/>
            <a:ext cx="675088" cy="135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CC93556D-F19A-4755-A625-DDC86C6B391E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"/>
          <p:cNvSpPr>
            <a:spLocks noGrp="1"/>
          </p:cNvSpPr>
          <p:nvPr>
            <p:ph type="ftr" sz="quarter" idx="3"/>
          </p:nvPr>
        </p:nvSpPr>
        <p:spPr bwMode="gray">
          <a:xfrm>
            <a:off x="5003387" y="4873024"/>
            <a:ext cx="3079170" cy="135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cxnSp>
        <p:nvCxnSpPr>
          <p:cNvPr id="28" name="Linie"/>
          <p:cNvCxnSpPr/>
          <p:nvPr/>
        </p:nvCxnSpPr>
        <p:spPr bwMode="gray">
          <a:xfrm flipV="1">
            <a:off x="8156613" y="4891924"/>
            <a:ext cx="0" cy="11610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um"/>
          <p:cNvSpPr>
            <a:spLocks noGrp="1"/>
          </p:cNvSpPr>
          <p:nvPr>
            <p:ph type="dt" sz="half" idx="2"/>
          </p:nvPr>
        </p:nvSpPr>
        <p:spPr bwMode="gray">
          <a:xfrm>
            <a:off x="8205666" y="4873024"/>
            <a:ext cx="532672" cy="135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69D7ABAB-9796-44B3-94C5-50BA790B5053}" type="datetime1">
              <a:rPr lang="de-DE" smtClean="0"/>
              <a:t>19.10.2020</a:t>
            </a:fld>
            <a:endParaRPr lang="de-DE"/>
          </a:p>
        </p:txBody>
      </p:sp>
      <p:sp>
        <p:nvSpPr>
          <p:cNvPr id="31" name="Erklärtext"/>
          <p:cNvSpPr/>
          <p:nvPr/>
        </p:nvSpPr>
        <p:spPr bwMode="gray">
          <a:xfrm>
            <a:off x="0" y="5175395"/>
            <a:ext cx="9143390" cy="964907"/>
          </a:xfrm>
          <a:prstGeom prst="rect">
            <a:avLst/>
          </a:prstGeom>
          <a:solidFill>
            <a:srgbClr val="FFFFFF">
              <a:alpha val="80000"/>
            </a:srgb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t" anchorCtr="0"/>
          <a:lstStyle/>
          <a:p>
            <a:pPr algn="l"/>
            <a:r>
              <a:rPr lang="de-DE" sz="1100" b="1" noProof="0" dirty="0">
                <a:solidFill>
                  <a:schemeClr val="tx1"/>
                </a:solidFill>
              </a:rPr>
              <a:t>Anpassung der Fußzeile und des Datums: </a:t>
            </a:r>
            <a:endParaRPr lang="de-DE" sz="1100" noProof="0" dirty="0">
              <a:solidFill>
                <a:schemeClr val="tx1"/>
              </a:solidFill>
            </a:endParaRPr>
          </a:p>
          <a:p>
            <a:pPr marL="189000" indent="-189000" algn="l">
              <a:buFont typeface="+mj-lt"/>
              <a:buAutoNum type="arabicPeriod"/>
            </a:pPr>
            <a:r>
              <a:rPr lang="de-DE" sz="900" noProof="0" dirty="0">
                <a:solidFill>
                  <a:schemeClr val="tx1"/>
                </a:solidFill>
              </a:rPr>
              <a:t>Wählen Sie auf der Registerkarte „</a:t>
            </a:r>
            <a:r>
              <a:rPr lang="de-DE" sz="900" b="1" noProof="0" dirty="0">
                <a:solidFill>
                  <a:schemeClr val="tx1"/>
                </a:solidFill>
              </a:rPr>
              <a:t>Einfügen“</a:t>
            </a:r>
            <a:r>
              <a:rPr lang="de-DE" sz="900" noProof="0" dirty="0">
                <a:solidFill>
                  <a:schemeClr val="tx1"/>
                </a:solidFill>
              </a:rPr>
              <a:t> auf der Symbolleiste des Menübands, die Option „</a:t>
            </a:r>
            <a:r>
              <a:rPr lang="de-DE" sz="900" b="1" noProof="0" dirty="0">
                <a:solidFill>
                  <a:schemeClr val="tx1"/>
                </a:solidFill>
              </a:rPr>
              <a:t>Kopf- und Fußzeile“ </a:t>
            </a:r>
            <a:r>
              <a:rPr lang="de-DE" sz="900" b="0" noProof="0" dirty="0">
                <a:solidFill>
                  <a:schemeClr val="tx1"/>
                </a:solidFill>
              </a:rPr>
              <a:t>aus</a:t>
            </a:r>
            <a:r>
              <a:rPr lang="de-DE" sz="900" noProof="0" dirty="0">
                <a:solidFill>
                  <a:schemeClr val="tx1"/>
                </a:solidFill>
              </a:rPr>
              <a:t>.</a:t>
            </a:r>
          </a:p>
          <a:p>
            <a:pPr marL="189000" indent="-189000" algn="l">
              <a:buFont typeface="+mj-lt"/>
              <a:buAutoNum type="arabicPeriod"/>
            </a:pPr>
            <a:r>
              <a:rPr lang="de-DE" sz="900" noProof="0" dirty="0">
                <a:solidFill>
                  <a:schemeClr val="tx1"/>
                </a:solidFill>
              </a:rPr>
              <a:t>Im Dialogfeld können Sie</a:t>
            </a:r>
            <a:r>
              <a:rPr lang="de-DE" sz="900" baseline="0" noProof="0" dirty="0">
                <a:solidFill>
                  <a:schemeClr val="tx1"/>
                </a:solidFill>
              </a:rPr>
              <a:t> unter der Option „</a:t>
            </a:r>
            <a:r>
              <a:rPr lang="de-DE" sz="900" b="1" noProof="0" dirty="0">
                <a:solidFill>
                  <a:schemeClr val="tx1"/>
                </a:solidFill>
              </a:rPr>
              <a:t>Fußzeile“</a:t>
            </a:r>
            <a:r>
              <a:rPr lang="de-DE" sz="900" noProof="0" dirty="0">
                <a:solidFill>
                  <a:schemeClr val="tx1"/>
                </a:solidFill>
              </a:rPr>
              <a:t>,</a:t>
            </a:r>
            <a:r>
              <a:rPr lang="de-DE" sz="900" baseline="0" noProof="0" dirty="0">
                <a:solidFill>
                  <a:schemeClr val="tx1"/>
                </a:solidFill>
              </a:rPr>
              <a:t> Ihren individuellen Präsentationstitel eingeben. </a:t>
            </a:r>
          </a:p>
          <a:p>
            <a:pPr marL="189000" indent="-189000" algn="l">
              <a:buFont typeface="+mj-lt"/>
              <a:buAutoNum type="arabicPeriod"/>
            </a:pPr>
            <a:r>
              <a:rPr lang="de-DE" sz="900" baseline="0" noProof="0" dirty="0">
                <a:solidFill>
                  <a:schemeClr val="tx1"/>
                </a:solidFill>
              </a:rPr>
              <a:t>Unter der Option </a:t>
            </a:r>
            <a:r>
              <a:rPr lang="de-DE" sz="900" b="1" baseline="0" noProof="0" dirty="0">
                <a:solidFill>
                  <a:schemeClr val="tx1"/>
                </a:solidFill>
              </a:rPr>
              <a:t>„Datum“ </a:t>
            </a:r>
            <a:r>
              <a:rPr lang="de-DE" sz="900" b="0" baseline="0" noProof="0" dirty="0">
                <a:solidFill>
                  <a:schemeClr val="tx1"/>
                </a:solidFill>
              </a:rPr>
              <a:t>haben Sie die Möglichkeit, das Datum auf </a:t>
            </a:r>
            <a:r>
              <a:rPr lang="de-DE" sz="900" b="1" baseline="0" noProof="0" dirty="0">
                <a:solidFill>
                  <a:schemeClr val="tx1"/>
                </a:solidFill>
              </a:rPr>
              <a:t>„automatisch aktualisieren“ </a:t>
            </a:r>
            <a:r>
              <a:rPr lang="de-DE" sz="900" b="0" baseline="0" noProof="0" dirty="0">
                <a:solidFill>
                  <a:schemeClr val="tx1"/>
                </a:solidFill>
              </a:rPr>
              <a:t>einzustellen, sodass beim Öffnen immer der aktuelle Tag </a:t>
            </a:r>
            <a:br>
              <a:rPr lang="de-DE" sz="900" b="0" baseline="0" noProof="0" dirty="0">
                <a:solidFill>
                  <a:schemeClr val="tx1"/>
                </a:solidFill>
              </a:rPr>
            </a:br>
            <a:r>
              <a:rPr lang="de-DE" sz="900" b="0" baseline="0" noProof="0" dirty="0">
                <a:solidFill>
                  <a:schemeClr val="tx1"/>
                </a:solidFill>
              </a:rPr>
              <a:t>angezeigt wird oder ein </a:t>
            </a:r>
            <a:r>
              <a:rPr lang="de-DE" sz="900" b="1" baseline="0" noProof="0" dirty="0">
                <a:solidFill>
                  <a:schemeClr val="tx1"/>
                </a:solidFill>
              </a:rPr>
              <a:t>„festes“</a:t>
            </a:r>
            <a:r>
              <a:rPr lang="de-DE" sz="900" b="0" baseline="0" noProof="0" dirty="0">
                <a:solidFill>
                  <a:schemeClr val="tx1"/>
                </a:solidFill>
              </a:rPr>
              <a:t> </a:t>
            </a:r>
            <a:r>
              <a:rPr lang="de-DE" sz="900" b="1" baseline="0" noProof="0" dirty="0">
                <a:solidFill>
                  <a:schemeClr val="tx1"/>
                </a:solidFill>
              </a:rPr>
              <a:t>Datum</a:t>
            </a:r>
            <a:r>
              <a:rPr lang="de-DE" sz="900" b="0" baseline="0" noProof="0" dirty="0">
                <a:solidFill>
                  <a:schemeClr val="tx1"/>
                </a:solidFill>
              </a:rPr>
              <a:t> einzustellen, welches nicht aktualisiert wird.</a:t>
            </a:r>
          </a:p>
          <a:p>
            <a:pPr marL="189000" indent="-189000" algn="l">
              <a:buFont typeface="+mj-lt"/>
              <a:buAutoNum type="arabicPeriod"/>
            </a:pPr>
            <a:r>
              <a:rPr lang="de-DE" sz="900" noProof="0" dirty="0">
                <a:solidFill>
                  <a:schemeClr val="tx1"/>
                </a:solidFill>
              </a:rPr>
              <a:t>Klicken Sie auf </a:t>
            </a:r>
            <a:r>
              <a:rPr lang="de-DE" sz="900" b="1" baseline="0" noProof="0" dirty="0">
                <a:solidFill>
                  <a:schemeClr val="tx1"/>
                </a:solidFill>
              </a:rPr>
              <a:t>„für alle übernehmen“</a:t>
            </a:r>
            <a:r>
              <a:rPr lang="de-DE" sz="900" b="0" baseline="0" noProof="0" dirty="0">
                <a:solidFill>
                  <a:schemeClr val="tx1"/>
                </a:solidFill>
              </a:rPr>
              <a:t>, so werden Ihre Einstellungen auf allen Folien übernommen. </a:t>
            </a:r>
            <a:endParaRPr lang="de-DE" sz="900" b="1" noProof="0" dirty="0">
              <a:solidFill>
                <a:schemeClr val="tx1"/>
              </a:solidFill>
            </a:endParaRPr>
          </a:p>
        </p:txBody>
      </p:sp>
      <p:graphicFrame>
        <p:nvGraphicFramePr>
          <p:cNvPr id="34" name="Objekt 33" hidden="1"/>
          <p:cNvGraphicFramePr>
            <a:graphicFrameLocks noChangeAspect="1"/>
          </p:cNvGraphicFramePr>
          <p:nvPr>
            <p:custDataLst>
              <p:tags r:id="rId70"/>
            </p:custDataLst>
            <p:extLst>
              <p:ext uri="{D42A27DB-BD31-4B8C-83A1-F6EECF244321}">
                <p14:modId xmlns:p14="http://schemas.microsoft.com/office/powerpoint/2010/main" val="157253396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3" name="think-cell Folie" r:id="rId72" imgW="286" imgH="286" progId="TCLayout.ActiveDocument.1">
                  <p:embed/>
                </p:oleObj>
              </mc:Choice>
              <mc:Fallback>
                <p:oleObj name="think-cell Folie" r:id="rId72" imgW="286" imgH="286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7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3531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  <p:sldLayoutId id="2147483726" r:id="rId66"/>
    <p:sldLayoutId id="2147483814" r:id="rId6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20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02500" indent="-202500" algn="l" defTabSz="685800" rtl="0" eaLnBrk="1" latinLnBrk="0" hangingPunct="1">
        <a:lnSpc>
          <a:spcPct val="90000"/>
        </a:lnSpc>
        <a:spcBef>
          <a:spcPts val="0"/>
        </a:spcBef>
        <a:spcAft>
          <a:spcPts val="75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540000" indent="-202500" algn="l" defTabSz="685800" rtl="0" eaLnBrk="1" latinLnBrk="0" hangingPunct="1">
        <a:lnSpc>
          <a:spcPct val="90000"/>
        </a:lnSpc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810000" indent="-202500" algn="l" defTabSz="685800" rtl="0" eaLnBrk="1" latinLnBrk="0" hangingPunct="1">
        <a:lnSpc>
          <a:spcPct val="90000"/>
        </a:lnSpc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000" indent="-202500" algn="l" defTabSz="685800" rtl="0" eaLnBrk="1" latinLnBrk="0" hangingPunct="1">
        <a:lnSpc>
          <a:spcPct val="90000"/>
        </a:lnSpc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350000" indent="-202500" algn="l" defTabSz="685800" rtl="0" eaLnBrk="1" latinLnBrk="0" hangingPunct="1">
        <a:lnSpc>
          <a:spcPct val="90000"/>
        </a:lnSpc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Logo" descr="\\NAS\PresentationLoad\Custom-Design\AOK PLUS\vom Kunden\Logos_png\Logo3.png"/>
          <p:cNvPicPr>
            <a:picLocks noChangeAspect="1" noChangeArrowheads="1"/>
          </p:cNvPicPr>
          <p:nvPr/>
        </p:nvPicPr>
        <p:blipFill>
          <a:blip r:embed="rId8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44305" y="438192"/>
            <a:ext cx="594033" cy="44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"/>
          <p:cNvSpPr>
            <a:spLocks noGrp="1"/>
          </p:cNvSpPr>
          <p:nvPr>
            <p:ph type="title"/>
          </p:nvPr>
        </p:nvSpPr>
        <p:spPr bwMode="gray">
          <a:xfrm>
            <a:off x="405052" y="367200"/>
            <a:ext cx="8333285" cy="567000"/>
          </a:xfrm>
          <a:prstGeom prst="rect">
            <a:avLst/>
          </a:prstGeom>
        </p:spPr>
        <p:txBody>
          <a:bodyPr vert="horz" lIns="0" tIns="0" rIns="1152000" bIns="0" rtlCol="0" anchor="b" anchorCtr="0">
            <a:noAutofit/>
          </a:bodyPr>
          <a:lstStyle/>
          <a:p>
            <a:r>
              <a:rPr lang="de-DE" noProof="0" dirty="0"/>
              <a:t>Titelmasterformat durch</a:t>
            </a:r>
            <a:br>
              <a:rPr lang="de-DE" noProof="0" dirty="0"/>
            </a:br>
            <a:r>
              <a:rPr lang="de-DE" noProof="0" dirty="0"/>
              <a:t>Klicken bearbeiten</a:t>
            </a:r>
          </a:p>
        </p:txBody>
      </p:sp>
      <p:sp>
        <p:nvSpPr>
          <p:cNvPr id="3" name="Inhalt"/>
          <p:cNvSpPr>
            <a:spLocks noGrp="1"/>
          </p:cNvSpPr>
          <p:nvPr>
            <p:ph type="body" idx="1"/>
          </p:nvPr>
        </p:nvSpPr>
        <p:spPr bwMode="gray">
          <a:xfrm>
            <a:off x="405052" y="1404000"/>
            <a:ext cx="8333285" cy="2953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grpSp>
        <p:nvGrpSpPr>
          <p:cNvPr id="258" name="Hilfslinien"/>
          <p:cNvGrpSpPr/>
          <p:nvPr/>
        </p:nvGrpSpPr>
        <p:grpSpPr bwMode="gray">
          <a:xfrm>
            <a:off x="-553011" y="-552939"/>
            <a:ext cx="9289563" cy="2295185"/>
            <a:chOff x="-737252" y="-737252"/>
            <a:chExt cx="12384472" cy="3060246"/>
          </a:xfrm>
        </p:grpSpPr>
        <p:grpSp>
          <p:nvGrpSpPr>
            <p:cNvPr id="11" name="Hilfslinie"/>
            <p:cNvGrpSpPr/>
            <p:nvPr userDrawn="1"/>
          </p:nvGrpSpPr>
          <p:grpSpPr bwMode="gray">
            <a:xfrm>
              <a:off x="540001" y="-737252"/>
              <a:ext cx="900000" cy="720000"/>
              <a:chOff x="540001" y="-737252"/>
              <a:chExt cx="900000" cy="720000"/>
            </a:xfrm>
          </p:grpSpPr>
          <p:cxnSp>
            <p:nvCxnSpPr>
              <p:cNvPr id="24" name="Line"/>
              <p:cNvCxnSpPr/>
              <p:nvPr userDrawn="1"/>
            </p:nvCxnSpPr>
            <p:spPr bwMode="gray">
              <a:xfrm flipV="1">
                <a:off x="540002" y="-737252"/>
                <a:ext cx="0" cy="7200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"/>
              <p:cNvSpPr txBox="1"/>
              <p:nvPr userDrawn="1"/>
            </p:nvSpPr>
            <p:spPr bwMode="gray">
              <a:xfrm>
                <a:off x="540001" y="-720000"/>
                <a:ext cx="900000" cy="540000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noAutofit/>
              </a:bodyPr>
              <a:lstStyle/>
              <a:p>
                <a:pPr>
                  <a:lnSpc>
                    <a:spcPct val="90000"/>
                  </a:lnSpc>
                  <a:spcAft>
                    <a:spcPts val="750"/>
                  </a:spcAft>
                </a:pPr>
                <a:r>
                  <a:rPr lang="de-DE" sz="900" noProof="0" dirty="0"/>
                  <a:t>Position Hilfslinie</a:t>
                </a:r>
                <a:br>
                  <a:rPr lang="de-DE" sz="900" noProof="0" dirty="0"/>
                </a:br>
                <a:r>
                  <a:rPr lang="de-DE" sz="900" noProof="0" dirty="0"/>
                  <a:t>15,42</a:t>
                </a:r>
              </a:p>
            </p:txBody>
          </p:sp>
        </p:grpSp>
        <p:grpSp>
          <p:nvGrpSpPr>
            <p:cNvPr id="12" name="Hilfslinie"/>
            <p:cNvGrpSpPr/>
            <p:nvPr userDrawn="1"/>
          </p:nvGrpSpPr>
          <p:grpSpPr bwMode="gray">
            <a:xfrm>
              <a:off x="10747220" y="-737252"/>
              <a:ext cx="900000" cy="720000"/>
              <a:chOff x="10747220" y="-737252"/>
              <a:chExt cx="900000" cy="720000"/>
            </a:xfrm>
          </p:grpSpPr>
          <p:cxnSp>
            <p:nvCxnSpPr>
              <p:cNvPr id="22" name="Line"/>
              <p:cNvCxnSpPr/>
              <p:nvPr userDrawn="1"/>
            </p:nvCxnSpPr>
            <p:spPr bwMode="gray">
              <a:xfrm flipV="1">
                <a:off x="11647220" y="-737252"/>
                <a:ext cx="0" cy="7200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"/>
              <p:cNvSpPr txBox="1"/>
              <p:nvPr userDrawn="1"/>
            </p:nvSpPr>
            <p:spPr bwMode="gray">
              <a:xfrm>
                <a:off x="10747220" y="-720000"/>
                <a:ext cx="900000" cy="540000"/>
              </a:xfrm>
              <a:prstGeom prst="rect">
                <a:avLst/>
              </a:prstGeom>
              <a:noFill/>
            </p:spPr>
            <p:txBody>
              <a:bodyPr wrap="square" lIns="0" tIns="0" rIns="72000" bIns="0" rtlCol="0">
                <a:noAutofit/>
              </a:bodyPr>
              <a:lstStyle/>
              <a:p>
                <a:pPr algn="r">
                  <a:lnSpc>
                    <a:spcPct val="90000"/>
                  </a:lnSpc>
                  <a:spcAft>
                    <a:spcPts val="750"/>
                  </a:spcAft>
                </a:pPr>
                <a:r>
                  <a:rPr lang="de-DE" sz="900" noProof="0" dirty="0"/>
                  <a:t>Position Hilfslinie 15,42</a:t>
                </a:r>
              </a:p>
            </p:txBody>
          </p:sp>
        </p:grpSp>
        <p:grpSp>
          <p:nvGrpSpPr>
            <p:cNvPr id="30" name="Hilfslinie"/>
            <p:cNvGrpSpPr/>
            <p:nvPr userDrawn="1"/>
          </p:nvGrpSpPr>
          <p:grpSpPr bwMode="gray">
            <a:xfrm>
              <a:off x="-737252" y="489600"/>
              <a:ext cx="737252" cy="450994"/>
              <a:chOff x="-737252" y="489600"/>
              <a:chExt cx="737252" cy="450994"/>
            </a:xfrm>
          </p:grpSpPr>
          <p:cxnSp>
            <p:nvCxnSpPr>
              <p:cNvPr id="20" name="Line"/>
              <p:cNvCxnSpPr/>
              <p:nvPr/>
            </p:nvCxnSpPr>
            <p:spPr bwMode="gray">
              <a:xfrm>
                <a:off x="-737252" y="489600"/>
                <a:ext cx="72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"/>
              <p:cNvSpPr txBox="1"/>
              <p:nvPr userDrawn="1"/>
            </p:nvSpPr>
            <p:spPr bwMode="gray">
              <a:xfrm>
                <a:off x="-720000" y="493713"/>
                <a:ext cx="720000" cy="446881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noAutofit/>
              </a:bodyPr>
              <a:lstStyle/>
              <a:p>
                <a:pPr>
                  <a:lnSpc>
                    <a:spcPct val="90000"/>
                  </a:lnSpc>
                  <a:spcAft>
                    <a:spcPts val="750"/>
                  </a:spcAft>
                </a:pPr>
                <a:r>
                  <a:rPr lang="de-DE" sz="750" noProof="0" dirty="0"/>
                  <a:t>Position Hilfslinie</a:t>
                </a:r>
                <a:br>
                  <a:rPr lang="de-DE" sz="750" noProof="0" dirty="0"/>
                </a:br>
                <a:r>
                  <a:rPr lang="de-DE" sz="750" noProof="0" dirty="0"/>
                  <a:t>8,15</a:t>
                </a:r>
              </a:p>
            </p:txBody>
          </p:sp>
        </p:grpSp>
        <p:grpSp>
          <p:nvGrpSpPr>
            <p:cNvPr id="256" name="Hilflinien"/>
            <p:cNvGrpSpPr/>
            <p:nvPr userDrawn="1"/>
          </p:nvGrpSpPr>
          <p:grpSpPr bwMode="gray">
            <a:xfrm>
              <a:off x="-737252" y="1872000"/>
              <a:ext cx="737252" cy="450994"/>
              <a:chOff x="-737252" y="1872000"/>
              <a:chExt cx="737252" cy="450994"/>
            </a:xfrm>
          </p:grpSpPr>
          <p:cxnSp>
            <p:nvCxnSpPr>
              <p:cNvPr id="32" name="Line"/>
              <p:cNvCxnSpPr/>
              <p:nvPr userDrawn="1"/>
            </p:nvCxnSpPr>
            <p:spPr bwMode="gray">
              <a:xfrm>
                <a:off x="-737252" y="1872000"/>
                <a:ext cx="72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"/>
              <p:cNvSpPr txBox="1"/>
              <p:nvPr userDrawn="1"/>
            </p:nvSpPr>
            <p:spPr bwMode="gray">
              <a:xfrm>
                <a:off x="-720000" y="1876113"/>
                <a:ext cx="720000" cy="446881"/>
              </a:xfrm>
              <a:prstGeom prst="rect">
                <a:avLst/>
              </a:prstGeom>
              <a:noFill/>
            </p:spPr>
            <p:txBody>
              <a:bodyPr wrap="square" lIns="0" tIns="36000" rIns="0" bIns="0" rtlCol="0">
                <a:noAutofit/>
              </a:bodyPr>
              <a:lstStyle/>
              <a:p>
                <a:pPr>
                  <a:lnSpc>
                    <a:spcPct val="90000"/>
                  </a:lnSpc>
                  <a:spcAft>
                    <a:spcPts val="750"/>
                  </a:spcAft>
                </a:pPr>
                <a:r>
                  <a:rPr lang="de-DE" sz="750" noProof="0" dirty="0"/>
                  <a:t>Position Hilfslinie</a:t>
                </a:r>
                <a:br>
                  <a:rPr lang="de-DE" sz="750" noProof="0" dirty="0"/>
                </a:br>
                <a:r>
                  <a:rPr lang="de-DE" sz="750" noProof="0" dirty="0"/>
                  <a:t>4,32</a:t>
                </a:r>
              </a:p>
            </p:txBody>
          </p:sp>
        </p:grpSp>
        <p:grpSp>
          <p:nvGrpSpPr>
            <p:cNvPr id="14" name="Hilfslinie"/>
            <p:cNvGrpSpPr/>
            <p:nvPr userDrawn="1"/>
          </p:nvGrpSpPr>
          <p:grpSpPr bwMode="gray">
            <a:xfrm>
              <a:off x="-737252" y="1091313"/>
              <a:ext cx="737252" cy="459581"/>
              <a:chOff x="-737252" y="1091313"/>
              <a:chExt cx="737252" cy="459581"/>
            </a:xfrm>
          </p:grpSpPr>
          <p:cxnSp>
            <p:nvCxnSpPr>
              <p:cNvPr id="18" name="Line"/>
              <p:cNvCxnSpPr/>
              <p:nvPr userDrawn="1"/>
            </p:nvCxnSpPr>
            <p:spPr bwMode="gray">
              <a:xfrm>
                <a:off x="-737252" y="1550894"/>
                <a:ext cx="72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"/>
              <p:cNvSpPr txBox="1"/>
              <p:nvPr userDrawn="1"/>
            </p:nvSpPr>
            <p:spPr bwMode="gray">
              <a:xfrm>
                <a:off x="-720000" y="1091313"/>
                <a:ext cx="720000" cy="457106"/>
              </a:xfrm>
              <a:prstGeom prst="rect">
                <a:avLst/>
              </a:prstGeom>
              <a:noFill/>
            </p:spPr>
            <p:txBody>
              <a:bodyPr wrap="square" lIns="0" tIns="0" rIns="0" bIns="36000" rtlCol="0" anchor="b" anchorCtr="0">
                <a:noAutofit/>
              </a:bodyPr>
              <a:lstStyle/>
              <a:p>
                <a:pPr>
                  <a:lnSpc>
                    <a:spcPct val="90000"/>
                  </a:lnSpc>
                  <a:spcAft>
                    <a:spcPts val="750"/>
                  </a:spcAft>
                </a:pPr>
                <a:r>
                  <a:rPr lang="de-DE" sz="750" noProof="0" dirty="0"/>
                  <a:t>Position Hilfslinie</a:t>
                </a:r>
                <a:br>
                  <a:rPr lang="de-DE" sz="750" noProof="0" dirty="0"/>
                </a:br>
                <a:r>
                  <a:rPr lang="de-DE" sz="750" noProof="0" dirty="0"/>
                  <a:t>5,20</a:t>
                </a:r>
              </a:p>
            </p:txBody>
          </p:sp>
        </p:grpSp>
      </p:grpSp>
      <p:sp>
        <p:nvSpPr>
          <p:cNvPr id="7" name="Dekorelement Grün"/>
          <p:cNvSpPr/>
          <p:nvPr/>
        </p:nvSpPr>
        <p:spPr bwMode="gray">
          <a:xfrm>
            <a:off x="1" y="5100300"/>
            <a:ext cx="9143390" cy="4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algn="ctr">
              <a:lnSpc>
                <a:spcPct val="90000"/>
              </a:lnSpc>
              <a:spcAft>
                <a:spcPts val="750"/>
              </a:spcAft>
            </a:pPr>
            <a:endParaRPr lang="de-DE" sz="1350" noProof="0" dirty="0"/>
          </a:p>
        </p:txBody>
      </p:sp>
      <p:cxnSp>
        <p:nvCxnSpPr>
          <p:cNvPr id="257" name="Dekorlinie Grün"/>
          <p:cNvCxnSpPr/>
          <p:nvPr/>
        </p:nvCxnSpPr>
        <p:spPr bwMode="gray">
          <a:xfrm>
            <a:off x="0" y="4940524"/>
            <a:ext cx="237427" cy="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liennummer"/>
          <p:cNvSpPr>
            <a:spLocks noGrp="1"/>
          </p:cNvSpPr>
          <p:nvPr>
            <p:ph type="sldNum" sz="quarter" idx="4"/>
          </p:nvPr>
        </p:nvSpPr>
        <p:spPr bwMode="gray">
          <a:xfrm>
            <a:off x="405053" y="4873024"/>
            <a:ext cx="675088" cy="135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02CEFE82-39F2-4F47-8A0C-D5AB3496FA5C}" type="slidenum">
              <a:rPr lang="de-DE" noProof="0" smtClean="0"/>
              <a:pPr/>
              <a:t>‹Nr.›</a:t>
            </a:fld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3"/>
          </p:nvPr>
        </p:nvSpPr>
        <p:spPr bwMode="gray">
          <a:xfrm>
            <a:off x="5003388" y="4873024"/>
            <a:ext cx="3079169" cy="135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Präsentationstitel</a:t>
            </a:r>
          </a:p>
        </p:txBody>
      </p:sp>
      <p:cxnSp>
        <p:nvCxnSpPr>
          <p:cNvPr id="28" name="Linie"/>
          <p:cNvCxnSpPr/>
          <p:nvPr/>
        </p:nvCxnSpPr>
        <p:spPr bwMode="gray">
          <a:xfrm flipV="1">
            <a:off x="8156613" y="4891924"/>
            <a:ext cx="0" cy="116100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um"/>
          <p:cNvSpPr>
            <a:spLocks noGrp="1"/>
          </p:cNvSpPr>
          <p:nvPr>
            <p:ph type="dt" sz="half" idx="2"/>
          </p:nvPr>
        </p:nvSpPr>
        <p:spPr bwMode="gray">
          <a:xfrm>
            <a:off x="8205666" y="4873024"/>
            <a:ext cx="532672" cy="135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0B2F49FA-76E6-40CF-AF58-3C06BE047358}" type="datetime1">
              <a:rPr lang="de-DE" noProof="0" smtClean="0"/>
              <a:t>19.10.2020</a:t>
            </a:fld>
            <a:endParaRPr lang="de-DE" noProof="0" dirty="0"/>
          </a:p>
        </p:txBody>
      </p:sp>
      <p:cxnSp>
        <p:nvCxnSpPr>
          <p:cNvPr id="31" name="Line"/>
          <p:cNvCxnSpPr/>
          <p:nvPr userDrawn="1"/>
        </p:nvCxnSpPr>
        <p:spPr bwMode="gray">
          <a:xfrm>
            <a:off x="-540064" y="4782335"/>
            <a:ext cx="54007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"/>
          <p:cNvSpPr txBox="1"/>
          <p:nvPr userDrawn="1"/>
        </p:nvSpPr>
        <p:spPr bwMode="gray">
          <a:xfrm>
            <a:off x="-540064" y="4405084"/>
            <a:ext cx="540070" cy="405000"/>
          </a:xfrm>
          <a:prstGeom prst="rect">
            <a:avLst/>
          </a:prstGeom>
          <a:noFill/>
        </p:spPr>
        <p:txBody>
          <a:bodyPr wrap="square" lIns="0" tIns="54000" rIns="0" bIns="0" rtlCol="0">
            <a:noAutofit/>
          </a:bodyPr>
          <a:lstStyle/>
          <a:p>
            <a:pPr>
              <a:lnSpc>
                <a:spcPct val="90000"/>
              </a:lnSpc>
              <a:spcAft>
                <a:spcPts val="750"/>
              </a:spcAft>
            </a:pPr>
            <a:r>
              <a:rPr lang="de-DE" sz="750" noProof="0" dirty="0"/>
              <a:t>Position </a:t>
            </a:r>
            <a:r>
              <a:rPr lang="de-DE" sz="750" noProof="0" dirty="0" smtClean="0"/>
              <a:t>Hilfslinie</a:t>
            </a:r>
            <a:br>
              <a:rPr lang="de-DE" sz="750" noProof="0" dirty="0" smtClean="0"/>
            </a:br>
            <a:r>
              <a:rPr lang="de-DE" sz="750" noProof="0" dirty="0" smtClean="0"/>
              <a:t>8,20</a:t>
            </a:r>
            <a:endParaRPr lang="de-DE" sz="750" noProof="0" dirty="0"/>
          </a:p>
        </p:txBody>
      </p:sp>
    </p:spTree>
    <p:extLst>
      <p:ext uri="{BB962C8B-B14F-4D97-AF65-F5344CB8AC3E}">
        <p14:creationId xmlns:p14="http://schemas.microsoft.com/office/powerpoint/2010/main" val="3497344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  <p:sldLayoutId id="2147483833" r:id="rId18"/>
    <p:sldLayoutId id="2147483834" r:id="rId19"/>
    <p:sldLayoutId id="2147483835" r:id="rId20"/>
    <p:sldLayoutId id="2147483836" r:id="rId21"/>
    <p:sldLayoutId id="2147483837" r:id="rId22"/>
    <p:sldLayoutId id="2147483838" r:id="rId23"/>
    <p:sldLayoutId id="2147483839" r:id="rId24"/>
    <p:sldLayoutId id="2147483840" r:id="rId25"/>
    <p:sldLayoutId id="2147483841" r:id="rId26"/>
    <p:sldLayoutId id="2147483842" r:id="rId27"/>
    <p:sldLayoutId id="2147483843" r:id="rId28"/>
    <p:sldLayoutId id="2147483844" r:id="rId29"/>
    <p:sldLayoutId id="2147483845" r:id="rId30"/>
    <p:sldLayoutId id="2147483846" r:id="rId31"/>
    <p:sldLayoutId id="2147483847" r:id="rId32"/>
    <p:sldLayoutId id="2147483848" r:id="rId33"/>
    <p:sldLayoutId id="2147483849" r:id="rId34"/>
    <p:sldLayoutId id="2147483850" r:id="rId35"/>
    <p:sldLayoutId id="2147483851" r:id="rId36"/>
    <p:sldLayoutId id="2147483852" r:id="rId37"/>
    <p:sldLayoutId id="2147483853" r:id="rId38"/>
    <p:sldLayoutId id="2147483854" r:id="rId39"/>
    <p:sldLayoutId id="2147483855" r:id="rId40"/>
    <p:sldLayoutId id="2147483856" r:id="rId41"/>
    <p:sldLayoutId id="2147483857" r:id="rId42"/>
    <p:sldLayoutId id="2147483858" r:id="rId43"/>
    <p:sldLayoutId id="2147483859" r:id="rId44"/>
    <p:sldLayoutId id="2147483860" r:id="rId45"/>
    <p:sldLayoutId id="2147483861" r:id="rId46"/>
    <p:sldLayoutId id="2147483862" r:id="rId47"/>
    <p:sldLayoutId id="2147483863" r:id="rId48"/>
    <p:sldLayoutId id="2147483864" r:id="rId49"/>
    <p:sldLayoutId id="2147483865" r:id="rId50"/>
    <p:sldLayoutId id="2147483866" r:id="rId51"/>
    <p:sldLayoutId id="2147483867" r:id="rId52"/>
    <p:sldLayoutId id="2147483868" r:id="rId53"/>
    <p:sldLayoutId id="2147483869" r:id="rId54"/>
    <p:sldLayoutId id="2147483870" r:id="rId55"/>
    <p:sldLayoutId id="2147483871" r:id="rId56"/>
    <p:sldLayoutId id="2147483872" r:id="rId57"/>
    <p:sldLayoutId id="2147483873" r:id="rId58"/>
    <p:sldLayoutId id="2147483874" r:id="rId59"/>
    <p:sldLayoutId id="2147483875" r:id="rId60"/>
    <p:sldLayoutId id="2147483876" r:id="rId61"/>
    <p:sldLayoutId id="2147483877" r:id="rId62"/>
    <p:sldLayoutId id="2147483878" r:id="rId63"/>
    <p:sldLayoutId id="2147483879" r:id="rId64"/>
    <p:sldLayoutId id="2147483880" r:id="rId65"/>
    <p:sldLayoutId id="2147483881" r:id="rId66"/>
    <p:sldLayoutId id="2147483882" r:id="rId67"/>
    <p:sldLayoutId id="2147483883" r:id="rId68"/>
    <p:sldLayoutId id="2147483884" r:id="rId69"/>
    <p:sldLayoutId id="2147483885" r:id="rId70"/>
    <p:sldLayoutId id="2147483886" r:id="rId71"/>
    <p:sldLayoutId id="2147483887" r:id="rId72"/>
    <p:sldLayoutId id="2147483888" r:id="rId73"/>
    <p:sldLayoutId id="2147483889" r:id="rId74"/>
    <p:sldLayoutId id="2147483890" r:id="rId75"/>
    <p:sldLayoutId id="2147483891" r:id="rId76"/>
    <p:sldLayoutId id="2147483892" r:id="rId77"/>
    <p:sldLayoutId id="2147483893" r:id="rId78"/>
    <p:sldLayoutId id="2147483894" r:id="rId79"/>
    <p:sldLayoutId id="2147483895" r:id="rId80"/>
    <p:sldLayoutId id="2147483896" r:id="rId81"/>
    <p:sldLayoutId id="2147483897" r:id="rId82"/>
    <p:sldLayoutId id="2147483898" r:id="rId83"/>
    <p:sldLayoutId id="2147483899" r:id="rId84"/>
    <p:sldLayoutId id="2147483900" r:id="rId85"/>
    <p:sldLayoutId id="2147483901" r:id="rId8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18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02500" indent="-202500" algn="l" defTabSz="685800" rtl="0" eaLnBrk="1" latinLnBrk="0" hangingPunct="1">
        <a:lnSpc>
          <a:spcPct val="90000"/>
        </a:lnSpc>
        <a:spcBef>
          <a:spcPts val="0"/>
        </a:spcBef>
        <a:spcAft>
          <a:spcPts val="75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540000" indent="-202500" algn="l" defTabSz="685800" rtl="0" eaLnBrk="1" latinLnBrk="0" hangingPunct="1">
        <a:lnSpc>
          <a:spcPct val="90000"/>
        </a:lnSpc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050" kern="1200">
          <a:solidFill>
            <a:schemeClr val="tx1"/>
          </a:solidFill>
          <a:latin typeface="+mn-lt"/>
          <a:ea typeface="+mn-ea"/>
          <a:cs typeface="+mn-cs"/>
        </a:defRPr>
      </a:lvl2pPr>
      <a:lvl3pPr marL="810000" indent="-202500" algn="l" defTabSz="685800" rtl="0" eaLnBrk="1" latinLnBrk="0" hangingPunct="1">
        <a:lnSpc>
          <a:spcPct val="90000"/>
        </a:lnSpc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1080000" indent="-202500" algn="l" defTabSz="685800" rtl="0" eaLnBrk="1" latinLnBrk="0" hangingPunct="1">
        <a:lnSpc>
          <a:spcPct val="90000"/>
        </a:lnSpc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350000" indent="-202500" algn="l" defTabSz="685800" rtl="0" eaLnBrk="1" latinLnBrk="0" hangingPunct="1">
        <a:lnSpc>
          <a:spcPct val="90000"/>
        </a:lnSpc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ki.de/DE/Content/InfAZ/N/Neuartiges_Coronavirus/Risikogebiete_neu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8.xml"/><Relationship Id="rId6" Type="http://schemas.openxmlformats.org/officeDocument/2006/relationships/hyperlink" Target="mailto:token@aok.plus.de" TargetMode="External"/><Relationship Id="rId5" Type="http://schemas.openxmlformats.org/officeDocument/2006/relationships/hyperlink" Target="https://kiwi.plus.aok.de/toro/resource/html#/entity.27764" TargetMode="External"/><Relationship Id="rId4" Type="http://schemas.openxmlformats.org/officeDocument/2006/relationships/hyperlink" Target="https://kiwi.plus.aok.de/toro/resource/html#/entity.27964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kiwi.plus.aok.de/toro/resource/html#/entity.2776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8.xml"/><Relationship Id="rId4" Type="http://schemas.openxmlformats.org/officeDocument/2006/relationships/hyperlink" Target="mailto:token@aok.plus.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5052" y="-380578"/>
            <a:ext cx="8333285" cy="567000"/>
          </a:xfrm>
        </p:spPr>
        <p:txBody>
          <a:bodyPr/>
          <a:lstStyle/>
          <a:p>
            <a:r>
              <a:rPr lang="de-DE" sz="1100" dirty="0" smtClean="0"/>
              <a:t>Entscheidungsbaum zu Homeoffice im Zsh. mit Corona-Virus (Seite 1 von 2)</a:t>
            </a:r>
            <a:endParaRPr lang="de-DE" sz="11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>
          <a:xfrm>
            <a:off x="405052" y="227552"/>
            <a:ext cx="8333285" cy="189028"/>
          </a:xfrm>
        </p:spPr>
        <p:txBody>
          <a:bodyPr/>
          <a:lstStyle/>
          <a:p>
            <a:r>
              <a:rPr lang="de-DE" sz="700" dirty="0" smtClean="0">
                <a:solidFill>
                  <a:schemeClr val="bg1">
                    <a:lumMod val="50000"/>
                  </a:schemeClr>
                </a:solidFill>
              </a:rPr>
              <a:t>FK=Führungskraft; MA=Mitarbeiter; HO=Homeoffice (analog ad hoc Arbeiten)</a:t>
            </a:r>
            <a:endParaRPr lang="de-DE" sz="7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Abgerundetes Rechteck 26"/>
          <p:cNvSpPr/>
          <p:nvPr/>
        </p:nvSpPr>
        <p:spPr>
          <a:xfrm>
            <a:off x="247409" y="1590884"/>
            <a:ext cx="998596" cy="468000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b="1" dirty="0" smtClean="0">
                <a:solidFill>
                  <a:schemeClr val="tx1"/>
                </a:solidFill>
              </a:rPr>
              <a:t>1</a:t>
            </a:r>
            <a:r>
              <a:rPr lang="de-DE" sz="800" dirty="0" smtClean="0">
                <a:solidFill>
                  <a:schemeClr val="tx1"/>
                </a:solidFill>
              </a:rPr>
              <a:t>. Schul-Kitaschließung </a:t>
            </a:r>
            <a:r>
              <a:rPr lang="de-DE" sz="800" dirty="0">
                <a:solidFill>
                  <a:schemeClr val="tx1"/>
                </a:solidFill>
              </a:rPr>
              <a:t>&amp; Kind </a:t>
            </a:r>
            <a:r>
              <a:rPr lang="de-DE" sz="800" dirty="0" smtClean="0">
                <a:solidFill>
                  <a:schemeClr val="tx1"/>
                </a:solidFill>
              </a:rPr>
              <a:t>betreuungspflichtig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28" name="Abgerundetes Rechteck 27"/>
          <p:cNvSpPr/>
          <p:nvPr/>
        </p:nvSpPr>
        <p:spPr>
          <a:xfrm>
            <a:off x="247409" y="2089028"/>
            <a:ext cx="998596" cy="554719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sz="800" b="1" dirty="0" smtClean="0">
              <a:solidFill>
                <a:schemeClr val="tx1"/>
              </a:solidFill>
            </a:endParaRPr>
          </a:p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b="1" dirty="0" smtClean="0">
                <a:solidFill>
                  <a:schemeClr val="tx1"/>
                </a:solidFill>
              </a:rPr>
              <a:t>2.</a:t>
            </a:r>
            <a:r>
              <a:rPr lang="de-DE" sz="800" dirty="0">
                <a:solidFill>
                  <a:schemeClr val="tx1"/>
                </a:solidFill>
              </a:rPr>
              <a:t> </a:t>
            </a:r>
            <a:r>
              <a:rPr lang="de-DE" sz="800" dirty="0" smtClean="0">
                <a:solidFill>
                  <a:schemeClr val="tx1"/>
                </a:solidFill>
              </a:rPr>
              <a:t>Urlaub im internationalen </a:t>
            </a:r>
            <a:r>
              <a:rPr lang="de-DE" sz="800" dirty="0" smtClean="0">
                <a:solidFill>
                  <a:schemeClr val="tx1"/>
                </a:solidFill>
                <a:hlinkClick r:id="rId3"/>
              </a:rPr>
              <a:t>Risikogebiet</a:t>
            </a:r>
            <a:r>
              <a:rPr lang="de-DE" sz="800" dirty="0" smtClean="0">
                <a:solidFill>
                  <a:schemeClr val="tx1"/>
                </a:solidFill>
              </a:rPr>
              <a:t> -innerhalb  </a:t>
            </a:r>
            <a:r>
              <a:rPr lang="de-DE" sz="800" dirty="0">
                <a:solidFill>
                  <a:schemeClr val="tx1"/>
                </a:solidFill>
              </a:rPr>
              <a:t>von 14 Tagen </a:t>
            </a:r>
            <a:r>
              <a:rPr lang="de-DE" sz="800" b="1" dirty="0">
                <a:solidFill>
                  <a:srgbClr val="0082B0"/>
                </a:solidFill>
              </a:rPr>
              <a:t>*</a:t>
            </a:r>
            <a:endParaRPr lang="de-DE" sz="800" dirty="0">
              <a:solidFill>
                <a:schemeClr val="tx1"/>
              </a:solidFill>
            </a:endParaRPr>
          </a:p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b="1" dirty="0" smtClean="0">
                <a:solidFill>
                  <a:schemeClr val="tx1"/>
                </a:solidFill>
              </a:rPr>
              <a:t> </a:t>
            </a:r>
            <a:endParaRPr lang="de-DE" sz="800" dirty="0" smtClean="0">
              <a:solidFill>
                <a:schemeClr val="tx1"/>
              </a:solidFill>
            </a:endParaRPr>
          </a:p>
        </p:txBody>
      </p:sp>
      <p:sp>
        <p:nvSpPr>
          <p:cNvPr id="29" name="Abgerundetes Rechteck 28"/>
          <p:cNvSpPr/>
          <p:nvPr/>
        </p:nvSpPr>
        <p:spPr>
          <a:xfrm>
            <a:off x="247409" y="2671004"/>
            <a:ext cx="998596" cy="468000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sz="800" b="1" dirty="0" smtClean="0">
              <a:solidFill>
                <a:schemeClr val="tx1"/>
              </a:solidFill>
            </a:endParaRPr>
          </a:p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b="1" dirty="0" smtClean="0">
                <a:solidFill>
                  <a:schemeClr val="tx1"/>
                </a:solidFill>
              </a:rPr>
              <a:t>3</a:t>
            </a:r>
            <a:r>
              <a:rPr lang="de-DE" sz="800" dirty="0">
                <a:solidFill>
                  <a:schemeClr val="tx1"/>
                </a:solidFill>
              </a:rPr>
              <a:t>. </a:t>
            </a:r>
            <a:r>
              <a:rPr lang="de-DE" sz="800" dirty="0" smtClean="0">
                <a:solidFill>
                  <a:schemeClr val="tx1"/>
                </a:solidFill>
              </a:rPr>
              <a:t>Kontakt </a:t>
            </a:r>
            <a:r>
              <a:rPr lang="de-DE" sz="800" dirty="0">
                <a:solidFill>
                  <a:schemeClr val="tx1"/>
                </a:solidFill>
              </a:rPr>
              <a:t>mit Diagnostiziertem </a:t>
            </a:r>
            <a:r>
              <a:rPr lang="de-DE" sz="800" dirty="0" err="1">
                <a:solidFill>
                  <a:schemeClr val="tx1"/>
                </a:solidFill>
              </a:rPr>
              <a:t>Coronafall</a:t>
            </a:r>
            <a:r>
              <a:rPr lang="de-DE" sz="800" dirty="0">
                <a:solidFill>
                  <a:schemeClr val="tx1"/>
                </a:solidFill>
              </a:rPr>
              <a:t> </a:t>
            </a:r>
            <a:r>
              <a:rPr lang="de-DE" sz="1000" b="1" dirty="0">
                <a:solidFill>
                  <a:srgbClr val="0082B0"/>
                </a:solidFill>
              </a:rPr>
              <a:t>*</a:t>
            </a:r>
          </a:p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 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30" name="Abgerundetes Rechteck 29"/>
          <p:cNvSpPr/>
          <p:nvPr/>
        </p:nvSpPr>
        <p:spPr>
          <a:xfrm>
            <a:off x="247409" y="3211116"/>
            <a:ext cx="998596" cy="468000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b="1" dirty="0" smtClean="0">
                <a:solidFill>
                  <a:schemeClr val="tx1"/>
                </a:solidFill>
              </a:rPr>
              <a:t>4</a:t>
            </a:r>
            <a:r>
              <a:rPr lang="de-DE" sz="800" dirty="0">
                <a:solidFill>
                  <a:schemeClr val="tx1"/>
                </a:solidFill>
              </a:rPr>
              <a:t>. Aktuell in Testung auf Corona-Infektion </a:t>
            </a:r>
            <a:r>
              <a:rPr lang="de-DE" sz="800" b="1" dirty="0">
                <a:solidFill>
                  <a:srgbClr val="0082B0"/>
                </a:solidFill>
              </a:rPr>
              <a:t>*</a:t>
            </a:r>
            <a:r>
              <a:rPr lang="de-DE" sz="800" dirty="0" smtClean="0">
                <a:solidFill>
                  <a:schemeClr val="tx1"/>
                </a:solidFill>
              </a:rPr>
              <a:t>  </a:t>
            </a:r>
            <a:endParaRPr lang="de-DE" sz="1000" b="1" dirty="0">
              <a:solidFill>
                <a:srgbClr val="0082B0"/>
              </a:solidFill>
            </a:endParaRPr>
          </a:p>
        </p:txBody>
      </p:sp>
      <p:sp>
        <p:nvSpPr>
          <p:cNvPr id="31" name="Abgerundetes Rechteck 30"/>
          <p:cNvSpPr/>
          <p:nvPr/>
        </p:nvSpPr>
        <p:spPr>
          <a:xfrm>
            <a:off x="247409" y="3751124"/>
            <a:ext cx="998596" cy="468000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b="1" dirty="0" smtClean="0">
                <a:solidFill>
                  <a:schemeClr val="tx1"/>
                </a:solidFill>
              </a:rPr>
              <a:t>5</a:t>
            </a:r>
            <a:r>
              <a:rPr lang="de-DE" sz="800" dirty="0" smtClean="0">
                <a:solidFill>
                  <a:schemeClr val="tx1"/>
                </a:solidFill>
              </a:rPr>
              <a:t>. Kontakt mit Person, deren Testergebnis noch aussteht </a:t>
            </a:r>
            <a:r>
              <a:rPr lang="de-DE" sz="800" b="1" dirty="0">
                <a:solidFill>
                  <a:srgbClr val="0082B0"/>
                </a:solidFill>
              </a:rPr>
              <a:t>*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33" name="Geschweifte Klammer rechts 32"/>
          <p:cNvSpPr/>
          <p:nvPr/>
        </p:nvSpPr>
        <p:spPr>
          <a:xfrm>
            <a:off x="1331639" y="1590884"/>
            <a:ext cx="156257" cy="3312368"/>
          </a:xfrm>
          <a:prstGeom prst="rightBrace">
            <a:avLst/>
          </a:prstGeom>
          <a:ln w="12700" cap="sq">
            <a:solidFill>
              <a:schemeClr val="accent2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Abgerundetes Rechteck 33"/>
          <p:cNvSpPr/>
          <p:nvPr/>
        </p:nvSpPr>
        <p:spPr>
          <a:xfrm>
            <a:off x="1619672" y="2821474"/>
            <a:ext cx="998596" cy="713439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= Sonderfall nach Anlage 1 (ohne schriftl. Genehmigung möglich)       </a:t>
            </a:r>
          </a:p>
        </p:txBody>
      </p:sp>
      <p:sp>
        <p:nvSpPr>
          <p:cNvPr id="35" name="Abgerundetes Rechteck 34"/>
          <p:cNvSpPr/>
          <p:nvPr/>
        </p:nvSpPr>
        <p:spPr>
          <a:xfrm>
            <a:off x="4132130" y="1636163"/>
            <a:ext cx="871353" cy="360040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a) Zuvor bereits im HO gearbeitet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36" name="Geschweifte Klammer rechts 35"/>
          <p:cNvSpPr/>
          <p:nvPr/>
        </p:nvSpPr>
        <p:spPr>
          <a:xfrm>
            <a:off x="2706101" y="1769900"/>
            <a:ext cx="68476" cy="2845768"/>
          </a:xfrm>
          <a:prstGeom prst="rightBrace">
            <a:avLst/>
          </a:prstGeom>
          <a:ln w="12700" cap="sq">
            <a:solidFill>
              <a:schemeClr val="accent2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Abgerundetes Rechteck 36"/>
          <p:cNvSpPr/>
          <p:nvPr/>
        </p:nvSpPr>
        <p:spPr>
          <a:xfrm>
            <a:off x="4131752" y="2401081"/>
            <a:ext cx="871353" cy="360040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b) Zuvor nicht im HO gearbeitet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38" name="Abgerundetes Rechteck 37"/>
          <p:cNvSpPr/>
          <p:nvPr/>
        </p:nvSpPr>
        <p:spPr>
          <a:xfrm>
            <a:off x="45905" y="416581"/>
            <a:ext cx="1645775" cy="1066240"/>
          </a:xfrm>
          <a:prstGeom prst="roundRect">
            <a:avLst/>
          </a:prstGeom>
          <a:noFill/>
          <a:ln w="12700" cap="sq">
            <a:solidFill>
              <a:srgbClr val="0082B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</a:pPr>
            <a:r>
              <a:rPr lang="de-DE" sz="800" dirty="0" smtClean="0">
                <a:solidFill>
                  <a:schemeClr val="tx1"/>
                </a:solidFill>
              </a:rPr>
              <a:t>MA ist </a:t>
            </a:r>
            <a:r>
              <a:rPr lang="de-DE" sz="800" b="1" dirty="0" smtClean="0">
                <a:solidFill>
                  <a:schemeClr val="tx1"/>
                </a:solidFill>
              </a:rPr>
              <a:t>im Rahmen der Verbreitung des SARS-CoV-2 Virus von folgendem Fall </a:t>
            </a:r>
            <a:r>
              <a:rPr lang="de-DE" sz="800" dirty="0" smtClean="0">
                <a:solidFill>
                  <a:schemeClr val="tx1"/>
                </a:solidFill>
              </a:rPr>
              <a:t>betroffen:</a:t>
            </a:r>
          </a:p>
          <a:p>
            <a:pPr algn="ctr">
              <a:lnSpc>
                <a:spcPct val="90000"/>
              </a:lnSpc>
            </a:pPr>
            <a:r>
              <a:rPr lang="de-DE" sz="1000" b="1" dirty="0" smtClean="0">
                <a:solidFill>
                  <a:srgbClr val="0082B0"/>
                </a:solidFill>
              </a:rPr>
              <a:t>*</a:t>
            </a:r>
            <a:r>
              <a:rPr lang="de-DE" sz="700" dirty="0" smtClean="0">
                <a:solidFill>
                  <a:srgbClr val="0082B0"/>
                </a:solidFill>
              </a:rPr>
              <a:t> siehe auch Entscheidungsbaum zu Corona – Fernbleiben der Arbeitsstätte </a:t>
            </a:r>
            <a:r>
              <a:rPr lang="de-DE" sz="700" dirty="0">
                <a:solidFill>
                  <a:srgbClr val="0082B0"/>
                </a:solidFill>
              </a:rPr>
              <a:t>&amp; Prozessbeschreibung </a:t>
            </a:r>
            <a:r>
              <a:rPr lang="de-DE" sz="700" dirty="0" smtClean="0">
                <a:solidFill>
                  <a:srgbClr val="0082B0"/>
                </a:solidFill>
              </a:rPr>
              <a:t>im Umgang </a:t>
            </a:r>
            <a:r>
              <a:rPr lang="de-DE" sz="700" dirty="0">
                <a:solidFill>
                  <a:srgbClr val="0082B0"/>
                </a:solidFill>
              </a:rPr>
              <a:t>mit bestätigtem Corona-Fall in AOK-Räumlichkeiten </a:t>
            </a:r>
          </a:p>
        </p:txBody>
      </p:sp>
      <p:sp>
        <p:nvSpPr>
          <p:cNvPr id="39" name="Abgerundetes Rechteck 38"/>
          <p:cNvSpPr/>
          <p:nvPr/>
        </p:nvSpPr>
        <p:spPr>
          <a:xfrm>
            <a:off x="1763689" y="999392"/>
            <a:ext cx="3096344" cy="360040"/>
          </a:xfrm>
          <a:prstGeom prst="roundRect">
            <a:avLst/>
          </a:prstGeom>
          <a:noFill/>
          <a:ln w="12700" cap="sq">
            <a:solidFill>
              <a:srgbClr val="0082B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Entscheidungsgrundlage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40" name="Abgerundetes Rechteck 39"/>
          <p:cNvSpPr/>
          <p:nvPr/>
        </p:nvSpPr>
        <p:spPr>
          <a:xfrm>
            <a:off x="5003105" y="999118"/>
            <a:ext cx="3952105" cy="360040"/>
          </a:xfrm>
          <a:prstGeom prst="roundRect">
            <a:avLst/>
          </a:prstGeom>
          <a:noFill/>
          <a:ln w="12700" cap="sq">
            <a:solidFill>
              <a:srgbClr val="0082B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Organisatorisches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42" name="Abgerundetes Rechteck 41"/>
          <p:cNvSpPr/>
          <p:nvPr/>
        </p:nvSpPr>
        <p:spPr>
          <a:xfrm>
            <a:off x="6511033" y="1512837"/>
            <a:ext cx="1199620" cy="654111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Entscheidung im Team kommunizieren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43" name="Abgerundetes Rechteck 42"/>
          <p:cNvSpPr/>
          <p:nvPr/>
        </p:nvSpPr>
        <p:spPr>
          <a:xfrm>
            <a:off x="7755590" y="1512985"/>
            <a:ext cx="1199620" cy="653375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>
                <a:solidFill>
                  <a:schemeClr val="tx1"/>
                </a:solidFill>
              </a:rPr>
              <a:t>sofern notwendig Neupriorisierung </a:t>
            </a:r>
            <a:r>
              <a:rPr lang="de-DE" sz="800" dirty="0" smtClean="0">
                <a:solidFill>
                  <a:schemeClr val="tx1"/>
                </a:solidFill>
              </a:rPr>
              <a:t>und Neuverteilung der Arbeitsaufgaben (HO-angemessen)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44" name="Abgerundetes Rechteck 43"/>
          <p:cNvSpPr/>
          <p:nvPr/>
        </p:nvSpPr>
        <p:spPr>
          <a:xfrm>
            <a:off x="5280596" y="2401081"/>
            <a:ext cx="1199620" cy="360040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mobiles Endgerät vorhanden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45" name="Abgerundetes Rechteck 44"/>
          <p:cNvSpPr/>
          <p:nvPr/>
        </p:nvSpPr>
        <p:spPr>
          <a:xfrm>
            <a:off x="2906519" y="1950924"/>
            <a:ext cx="871353" cy="537846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b="1" dirty="0" smtClean="0">
                <a:solidFill>
                  <a:schemeClr val="tx1"/>
                </a:solidFill>
              </a:rPr>
              <a:t>Tätigkeit im HO möglich </a:t>
            </a:r>
            <a:r>
              <a:rPr lang="de-DE" sz="750" dirty="0" smtClean="0">
                <a:solidFill>
                  <a:schemeClr val="tx1"/>
                </a:solidFill>
              </a:rPr>
              <a:t>(normale Gehaltszahlung)</a:t>
            </a:r>
            <a:endParaRPr lang="de-DE" sz="750" dirty="0">
              <a:solidFill>
                <a:schemeClr val="tx1"/>
              </a:solidFill>
            </a:endParaRPr>
          </a:p>
        </p:txBody>
      </p:sp>
      <p:sp>
        <p:nvSpPr>
          <p:cNvPr id="46" name="Abgerundetes Rechteck 45"/>
          <p:cNvSpPr/>
          <p:nvPr/>
        </p:nvSpPr>
        <p:spPr>
          <a:xfrm>
            <a:off x="2908559" y="4183172"/>
            <a:ext cx="871353" cy="360040"/>
          </a:xfrm>
          <a:prstGeom prst="roundRect">
            <a:avLst/>
          </a:prstGeom>
          <a:noFill/>
          <a:ln w="19050" cap="sq">
            <a:solidFill>
              <a:schemeClr val="accent5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Tätigkeit im HO nicht möglich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51" name="Abgerundetes Rechteck 50"/>
          <p:cNvSpPr/>
          <p:nvPr/>
        </p:nvSpPr>
        <p:spPr>
          <a:xfrm>
            <a:off x="4563463" y="3760657"/>
            <a:ext cx="1973810" cy="570217"/>
          </a:xfrm>
          <a:prstGeom prst="roundRect">
            <a:avLst/>
          </a:prstGeom>
          <a:noFill/>
          <a:ln w="19050" cap="sq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>
                <a:solidFill>
                  <a:schemeClr val="tx1"/>
                </a:solidFill>
              </a:rPr>
              <a:t>Überstunden, Urlaub, Sonderurlaub vom AG, Spendentopf/</a:t>
            </a:r>
            <a:r>
              <a:rPr lang="de-DE" sz="800" dirty="0" err="1">
                <a:solidFill>
                  <a:schemeClr val="tx1"/>
                </a:solidFill>
              </a:rPr>
              <a:t>ind</a:t>
            </a:r>
            <a:r>
              <a:rPr lang="de-DE" sz="800" dirty="0">
                <a:solidFill>
                  <a:schemeClr val="tx1"/>
                </a:solidFill>
              </a:rPr>
              <a:t>. Spenden (gilt auch, wenn AZ nicht in vollem Umfang erbracht wird), bezahlte Freistellung</a:t>
            </a:r>
          </a:p>
        </p:txBody>
      </p:sp>
      <p:sp>
        <p:nvSpPr>
          <p:cNvPr id="52" name="Abgerundetes Rechteck 51"/>
          <p:cNvSpPr/>
          <p:nvPr/>
        </p:nvSpPr>
        <p:spPr>
          <a:xfrm>
            <a:off x="4563463" y="4471204"/>
            <a:ext cx="1947570" cy="354106"/>
          </a:xfrm>
          <a:prstGeom prst="roundRect">
            <a:avLst/>
          </a:prstGeom>
          <a:noFill/>
          <a:ln w="19050" cap="sq">
            <a:solidFill>
              <a:schemeClr val="accent5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Bezahlte Freistellung (nur im äußersten Notfall – siehe auch </a:t>
            </a:r>
            <a:r>
              <a:rPr lang="de-DE" sz="800" dirty="0" smtClean="0">
                <a:solidFill>
                  <a:schemeClr val="tx1"/>
                </a:solidFill>
                <a:hlinkClick r:id="rId4"/>
              </a:rPr>
              <a:t>hier</a:t>
            </a:r>
            <a:r>
              <a:rPr lang="de-DE" sz="800" dirty="0" smtClean="0">
                <a:solidFill>
                  <a:schemeClr val="tx1"/>
                </a:solidFill>
              </a:rPr>
              <a:t>)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56" name="Abgerundetes Rechteck 55"/>
          <p:cNvSpPr/>
          <p:nvPr/>
        </p:nvSpPr>
        <p:spPr>
          <a:xfrm>
            <a:off x="3962941" y="4471204"/>
            <a:ext cx="420018" cy="360040"/>
          </a:xfrm>
          <a:prstGeom prst="roundRect">
            <a:avLst/>
          </a:prstGeom>
          <a:noFill/>
          <a:ln w="19050" cap="sq">
            <a:solidFill>
              <a:schemeClr val="accent5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b="1" dirty="0" smtClean="0">
                <a:solidFill>
                  <a:schemeClr val="tx1"/>
                </a:solidFill>
              </a:rPr>
              <a:t>Fälle 3., 4., 5., 6.</a:t>
            </a:r>
            <a:endParaRPr lang="de-DE" sz="800" b="1" dirty="0">
              <a:solidFill>
                <a:schemeClr val="tx1"/>
              </a:solidFill>
            </a:endParaRPr>
          </a:p>
        </p:txBody>
      </p:sp>
      <p:sp>
        <p:nvSpPr>
          <p:cNvPr id="57" name="Abgerundetes Rechteck 56"/>
          <p:cNvSpPr/>
          <p:nvPr/>
        </p:nvSpPr>
        <p:spPr>
          <a:xfrm>
            <a:off x="3962941" y="3875259"/>
            <a:ext cx="412311" cy="360040"/>
          </a:xfrm>
          <a:prstGeom prst="roundRect">
            <a:avLst/>
          </a:prstGeom>
          <a:noFill/>
          <a:ln w="19050" cap="sq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b="1" dirty="0" smtClean="0">
                <a:solidFill>
                  <a:schemeClr val="tx1"/>
                </a:solidFill>
              </a:rPr>
              <a:t>Fälle 1.&amp; 2.</a:t>
            </a:r>
            <a:endParaRPr lang="de-DE" sz="800" b="1" dirty="0">
              <a:solidFill>
                <a:schemeClr val="tx1"/>
              </a:solidFill>
            </a:endParaRPr>
          </a:p>
        </p:txBody>
      </p:sp>
      <p:cxnSp>
        <p:nvCxnSpPr>
          <p:cNvPr id="58" name="Gerade Verbindung mit Pfeil 57"/>
          <p:cNvCxnSpPr/>
          <p:nvPr/>
        </p:nvCxnSpPr>
        <p:spPr>
          <a:xfrm>
            <a:off x="4375252" y="4064859"/>
            <a:ext cx="161971" cy="0"/>
          </a:xfrm>
          <a:prstGeom prst="straightConnector1">
            <a:avLst/>
          </a:prstGeom>
          <a:ln w="6350" cap="sq">
            <a:solidFill>
              <a:schemeClr val="accent6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mit Pfeil 59"/>
          <p:cNvCxnSpPr/>
          <p:nvPr/>
        </p:nvCxnSpPr>
        <p:spPr>
          <a:xfrm>
            <a:off x="4392226" y="4634327"/>
            <a:ext cx="161971" cy="0"/>
          </a:xfrm>
          <a:prstGeom prst="straightConnector1">
            <a:avLst/>
          </a:prstGeom>
          <a:ln w="6350" cap="sq">
            <a:solidFill>
              <a:schemeClr val="accent5">
                <a:lumMod val="75000"/>
              </a:schemeClr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r Verbinder 61"/>
          <p:cNvCxnSpPr/>
          <p:nvPr/>
        </p:nvCxnSpPr>
        <p:spPr>
          <a:xfrm>
            <a:off x="6480216" y="1878916"/>
            <a:ext cx="36000" cy="0"/>
          </a:xfrm>
          <a:prstGeom prst="line">
            <a:avLst/>
          </a:prstGeom>
          <a:ln w="12700" cap="sq">
            <a:solidFill>
              <a:schemeClr val="accent2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rader Verbinder 62"/>
          <p:cNvCxnSpPr/>
          <p:nvPr/>
        </p:nvCxnSpPr>
        <p:spPr>
          <a:xfrm>
            <a:off x="7710653" y="1878916"/>
            <a:ext cx="36000" cy="0"/>
          </a:xfrm>
          <a:prstGeom prst="line">
            <a:avLst/>
          </a:prstGeom>
          <a:ln w="12700" cap="sq">
            <a:solidFill>
              <a:schemeClr val="accent2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Gerade Verbindung mit Pfeil 64"/>
          <p:cNvCxnSpPr/>
          <p:nvPr/>
        </p:nvCxnSpPr>
        <p:spPr>
          <a:xfrm flipV="1">
            <a:off x="3842239" y="1950924"/>
            <a:ext cx="225705" cy="222293"/>
          </a:xfrm>
          <a:prstGeom prst="straightConnector1">
            <a:avLst/>
          </a:prstGeom>
          <a:ln w="6350" cap="sq">
            <a:solidFill>
              <a:schemeClr val="accent2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mit Pfeil 65"/>
          <p:cNvCxnSpPr/>
          <p:nvPr/>
        </p:nvCxnSpPr>
        <p:spPr>
          <a:xfrm>
            <a:off x="3853117" y="2276635"/>
            <a:ext cx="225705" cy="222293"/>
          </a:xfrm>
          <a:prstGeom prst="straightConnector1">
            <a:avLst/>
          </a:prstGeom>
          <a:ln w="6350" cap="sq">
            <a:solidFill>
              <a:schemeClr val="accent2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mit Pfeil 67"/>
          <p:cNvCxnSpPr/>
          <p:nvPr/>
        </p:nvCxnSpPr>
        <p:spPr>
          <a:xfrm>
            <a:off x="5004048" y="1806908"/>
            <a:ext cx="196880" cy="1"/>
          </a:xfrm>
          <a:prstGeom prst="straightConnector1">
            <a:avLst/>
          </a:prstGeom>
          <a:ln w="6350" cap="sq">
            <a:solidFill>
              <a:schemeClr val="accent2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mit Pfeil 68"/>
          <p:cNvCxnSpPr/>
          <p:nvPr/>
        </p:nvCxnSpPr>
        <p:spPr>
          <a:xfrm>
            <a:off x="5004048" y="2586227"/>
            <a:ext cx="196880" cy="1"/>
          </a:xfrm>
          <a:prstGeom prst="straightConnector1">
            <a:avLst/>
          </a:prstGeom>
          <a:ln w="6350" cap="sq">
            <a:solidFill>
              <a:schemeClr val="accent2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Abgerundetes Rechteck 69"/>
          <p:cNvSpPr/>
          <p:nvPr/>
        </p:nvSpPr>
        <p:spPr>
          <a:xfrm>
            <a:off x="5282813" y="2915174"/>
            <a:ext cx="1199620" cy="360040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kein mobiles Endgerät vorhanden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71" name="Abgerundetes Rechteck 70"/>
          <p:cNvSpPr/>
          <p:nvPr/>
        </p:nvSpPr>
        <p:spPr>
          <a:xfrm>
            <a:off x="6757707" y="2941195"/>
            <a:ext cx="1199620" cy="477136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  <a:hlinkClick r:id="rId5"/>
              </a:rPr>
              <a:t>Privaten</a:t>
            </a:r>
            <a:r>
              <a:rPr lang="de-DE" sz="800" dirty="0" smtClean="0">
                <a:solidFill>
                  <a:schemeClr val="tx1"/>
                </a:solidFill>
              </a:rPr>
              <a:t> PC/Laptop, Smartphone und Internetanschluss nutzen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72" name="Abgerundetes Rechteck 71"/>
          <p:cNvSpPr/>
          <p:nvPr/>
        </p:nvSpPr>
        <p:spPr>
          <a:xfrm>
            <a:off x="6757707" y="2277520"/>
            <a:ext cx="1199620" cy="483601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Ohne Einschränkung mit privater Internetverbindung nutzen</a:t>
            </a:r>
            <a:endParaRPr lang="de-DE" sz="800" dirty="0">
              <a:solidFill>
                <a:schemeClr val="tx1"/>
              </a:solidFill>
            </a:endParaRPr>
          </a:p>
        </p:txBody>
      </p:sp>
      <p:cxnSp>
        <p:nvCxnSpPr>
          <p:cNvPr id="73" name="Gerade Verbindung mit Pfeil 72"/>
          <p:cNvCxnSpPr/>
          <p:nvPr/>
        </p:nvCxnSpPr>
        <p:spPr>
          <a:xfrm>
            <a:off x="6480216" y="2572247"/>
            <a:ext cx="196880" cy="1"/>
          </a:xfrm>
          <a:prstGeom prst="straightConnector1">
            <a:avLst/>
          </a:prstGeom>
          <a:ln w="6350" cap="sq">
            <a:solidFill>
              <a:schemeClr val="accent2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mit Pfeil 73"/>
          <p:cNvCxnSpPr/>
          <p:nvPr/>
        </p:nvCxnSpPr>
        <p:spPr>
          <a:xfrm>
            <a:off x="4994997" y="2738986"/>
            <a:ext cx="225705" cy="222293"/>
          </a:xfrm>
          <a:prstGeom prst="straightConnector1">
            <a:avLst/>
          </a:prstGeom>
          <a:ln w="6350" cap="sq">
            <a:solidFill>
              <a:schemeClr val="accent2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 Verbindung mit Pfeil 74"/>
          <p:cNvCxnSpPr/>
          <p:nvPr/>
        </p:nvCxnSpPr>
        <p:spPr>
          <a:xfrm>
            <a:off x="6498216" y="3107679"/>
            <a:ext cx="196880" cy="1"/>
          </a:xfrm>
          <a:prstGeom prst="straightConnector1">
            <a:avLst/>
          </a:prstGeom>
          <a:ln w="6350" cap="sq">
            <a:solidFill>
              <a:schemeClr val="accent2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Abgerundetes Rechteck 75"/>
          <p:cNvSpPr/>
          <p:nvPr/>
        </p:nvSpPr>
        <p:spPr>
          <a:xfrm>
            <a:off x="6757707" y="3679116"/>
            <a:ext cx="1199620" cy="1146194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>
                <a:solidFill>
                  <a:schemeClr val="tx1"/>
                </a:solidFill>
              </a:rPr>
              <a:t>E-Mail </a:t>
            </a:r>
            <a:r>
              <a:rPr lang="de-DE" sz="800" dirty="0" smtClean="0">
                <a:solidFill>
                  <a:schemeClr val="tx1"/>
                </a:solidFill>
              </a:rPr>
              <a:t>mit KI-kennung</a:t>
            </a:r>
            <a:r>
              <a:rPr lang="de-DE" sz="800" dirty="0">
                <a:solidFill>
                  <a:schemeClr val="tx1"/>
                </a:solidFill>
              </a:rPr>
              <a:t>, Name/Vorname, </a:t>
            </a:r>
            <a:r>
              <a:rPr lang="de-DE" sz="800" dirty="0" smtClean="0">
                <a:solidFill>
                  <a:schemeClr val="tx1"/>
                </a:solidFill>
              </a:rPr>
              <a:t>Handynummer, privater </a:t>
            </a:r>
            <a:r>
              <a:rPr lang="de-DE" sz="800" dirty="0">
                <a:solidFill>
                  <a:schemeClr val="tx1"/>
                </a:solidFill>
              </a:rPr>
              <a:t>E-Mail-Adresse an das Postfach </a:t>
            </a:r>
            <a:r>
              <a:rPr lang="de-DE" sz="800" u="sng" dirty="0" smtClean="0">
                <a:solidFill>
                  <a:schemeClr val="tx1"/>
                </a:solidFill>
                <a:hlinkClick r:id="rId6"/>
              </a:rPr>
              <a:t>token@plus.aok.de</a:t>
            </a:r>
            <a:r>
              <a:rPr lang="de-DE" sz="800" dirty="0" smtClean="0">
                <a:solidFill>
                  <a:schemeClr val="tx1"/>
                </a:solidFill>
              </a:rPr>
              <a:t> senden -&gt; MA erhält Token per E-Mail</a:t>
            </a:r>
            <a:endParaRPr lang="de-DE" sz="800" dirty="0">
              <a:solidFill>
                <a:schemeClr val="tx1"/>
              </a:solidFill>
            </a:endParaRPr>
          </a:p>
        </p:txBody>
      </p:sp>
      <p:cxnSp>
        <p:nvCxnSpPr>
          <p:cNvPr id="78" name="Gerade Verbindung mit Pfeil 77"/>
          <p:cNvCxnSpPr/>
          <p:nvPr/>
        </p:nvCxnSpPr>
        <p:spPr>
          <a:xfrm>
            <a:off x="7343665" y="3429281"/>
            <a:ext cx="0" cy="211264"/>
          </a:xfrm>
          <a:prstGeom prst="straightConnector1">
            <a:avLst/>
          </a:prstGeom>
          <a:ln w="6350" cap="sq">
            <a:solidFill>
              <a:schemeClr val="accent2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Abgerundetes Rechteck 78"/>
          <p:cNvSpPr/>
          <p:nvPr/>
        </p:nvSpPr>
        <p:spPr>
          <a:xfrm>
            <a:off x="8073148" y="2297967"/>
            <a:ext cx="882062" cy="2095706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+ alle Felder aus a)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+ erste Unterstützung des MA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+ Förderung d. Transparenz  (z. B. durch regelmäßige Webkonferen-zen im Team)</a:t>
            </a:r>
          </a:p>
        </p:txBody>
      </p:sp>
      <p:cxnSp>
        <p:nvCxnSpPr>
          <p:cNvPr id="80" name="Gerader Verbinder 79"/>
          <p:cNvCxnSpPr/>
          <p:nvPr/>
        </p:nvCxnSpPr>
        <p:spPr>
          <a:xfrm>
            <a:off x="7957327" y="3178193"/>
            <a:ext cx="108000" cy="0"/>
          </a:xfrm>
          <a:prstGeom prst="line">
            <a:avLst/>
          </a:prstGeom>
          <a:ln w="12700" cap="sq">
            <a:solidFill>
              <a:schemeClr val="accent2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r Verbinder 80"/>
          <p:cNvCxnSpPr/>
          <p:nvPr/>
        </p:nvCxnSpPr>
        <p:spPr>
          <a:xfrm>
            <a:off x="7957327" y="4183172"/>
            <a:ext cx="108000" cy="0"/>
          </a:xfrm>
          <a:prstGeom prst="line">
            <a:avLst/>
          </a:prstGeom>
          <a:ln w="12700" cap="sq">
            <a:solidFill>
              <a:schemeClr val="accent2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Gerade Verbindung mit Pfeil 82"/>
          <p:cNvCxnSpPr/>
          <p:nvPr/>
        </p:nvCxnSpPr>
        <p:spPr>
          <a:xfrm flipV="1">
            <a:off x="3712057" y="4068663"/>
            <a:ext cx="199630" cy="109659"/>
          </a:xfrm>
          <a:prstGeom prst="straightConnector1">
            <a:avLst/>
          </a:prstGeom>
          <a:ln w="6350" cap="sq">
            <a:solidFill>
              <a:schemeClr val="accent5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 Verbindung mit Pfeil 83"/>
          <p:cNvCxnSpPr/>
          <p:nvPr/>
        </p:nvCxnSpPr>
        <p:spPr>
          <a:xfrm>
            <a:off x="3652290" y="4543212"/>
            <a:ext cx="199630" cy="109659"/>
          </a:xfrm>
          <a:prstGeom prst="straightConnector1">
            <a:avLst/>
          </a:prstGeom>
          <a:ln w="6350" cap="sq">
            <a:solidFill>
              <a:schemeClr val="accent5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hteck 84"/>
          <p:cNvSpPr/>
          <p:nvPr/>
        </p:nvSpPr>
        <p:spPr>
          <a:xfrm>
            <a:off x="8065327" y="4739444"/>
            <a:ext cx="171259" cy="208570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sz="1600" dirty="0" smtClean="0"/>
          </a:p>
        </p:txBody>
      </p:sp>
      <p:sp>
        <p:nvSpPr>
          <p:cNvPr id="86" name="Rechteck 85"/>
          <p:cNvSpPr/>
          <p:nvPr/>
        </p:nvSpPr>
        <p:spPr>
          <a:xfrm>
            <a:off x="377" y="4811452"/>
            <a:ext cx="298785" cy="208570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sz="1600" dirty="0" smtClean="0"/>
          </a:p>
        </p:txBody>
      </p:sp>
      <p:sp>
        <p:nvSpPr>
          <p:cNvPr id="87" name="Rechteck 86"/>
          <p:cNvSpPr/>
          <p:nvPr/>
        </p:nvSpPr>
        <p:spPr>
          <a:xfrm>
            <a:off x="6626349" y="31494"/>
            <a:ext cx="2682296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sz="65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Palatino Linotype" panose="02040502050505030304" pitchFamily="18" charset="0"/>
              </a:rPr>
              <a:t>Aus Gründen der besseren Lesbarkeit wird auf die gleichzeitige Verwendung der Sprachformen männlich, weiblich und divers (m/w/d) verzichtet. Sämtliche Personenbezeichnungen gelten gleichermaßen für alle Geschlechter</a:t>
            </a:r>
            <a:r>
              <a:rPr lang="de-DE" sz="65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Palatino Linotype" panose="0204050205050503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r>
              <a:rPr lang="de-DE" sz="650" i="1" dirty="0" smtClean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</a:rPr>
              <a:t>Stand </a:t>
            </a:r>
            <a:r>
              <a:rPr lang="de-DE" sz="65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Palatino Linotype" panose="02040502050505030304" pitchFamily="18" charset="0"/>
              </a:rPr>
              <a:t>16</a:t>
            </a:r>
            <a:r>
              <a:rPr lang="de-DE" sz="650" i="1" dirty="0" smtClean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</a:rPr>
              <a:t>.10.20</a:t>
            </a:r>
            <a:endParaRPr lang="de-DE" sz="650" dirty="0">
              <a:solidFill>
                <a:schemeClr val="tx2">
                  <a:lumMod val="50000"/>
                </a:schemeClr>
              </a:solidFill>
              <a:effectLst/>
              <a:latin typeface="Arial" panose="020B0604020202020204" pitchFamily="34" charset="0"/>
              <a:ea typeface="Palatino Linotype" panose="02040502050505030304" pitchFamily="18" charset="0"/>
            </a:endParaRPr>
          </a:p>
        </p:txBody>
      </p:sp>
      <p:sp>
        <p:nvSpPr>
          <p:cNvPr id="32" name="Abgerundetes Rechteck 31"/>
          <p:cNvSpPr/>
          <p:nvPr/>
        </p:nvSpPr>
        <p:spPr>
          <a:xfrm>
            <a:off x="247409" y="4299942"/>
            <a:ext cx="998596" cy="620826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b="1" dirty="0" smtClean="0">
                <a:solidFill>
                  <a:schemeClr val="tx1"/>
                </a:solidFill>
              </a:rPr>
              <a:t>6</a:t>
            </a:r>
            <a:r>
              <a:rPr lang="de-DE" sz="800" dirty="0" smtClean="0">
                <a:solidFill>
                  <a:schemeClr val="tx1"/>
                </a:solidFill>
              </a:rPr>
              <a:t>. Krankheits-symptome Coronavirus</a:t>
            </a:r>
            <a:r>
              <a:rPr lang="de-DE" sz="1000" b="1" dirty="0" smtClean="0">
                <a:solidFill>
                  <a:schemeClr val="tx1"/>
                </a:solidFill>
              </a:rPr>
              <a:t> * </a:t>
            </a:r>
            <a:r>
              <a:rPr lang="de-DE" sz="800" dirty="0" smtClean="0">
                <a:solidFill>
                  <a:schemeClr val="tx1"/>
                </a:solidFill>
              </a:rPr>
              <a:t>(leicht=HO; schwer =Arzt konsultieren</a:t>
            </a:r>
          </a:p>
        </p:txBody>
      </p:sp>
      <p:sp>
        <p:nvSpPr>
          <p:cNvPr id="53" name="Rechteck 52"/>
          <p:cNvSpPr/>
          <p:nvPr/>
        </p:nvSpPr>
        <p:spPr>
          <a:xfrm>
            <a:off x="8087193" y="4883461"/>
            <a:ext cx="298785" cy="208570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sz="1600" dirty="0" smtClean="0"/>
          </a:p>
        </p:txBody>
      </p:sp>
      <p:cxnSp>
        <p:nvCxnSpPr>
          <p:cNvPr id="54" name="Gerader Verbinder 53"/>
          <p:cNvCxnSpPr/>
          <p:nvPr/>
        </p:nvCxnSpPr>
        <p:spPr>
          <a:xfrm>
            <a:off x="7957327" y="2512130"/>
            <a:ext cx="108000" cy="0"/>
          </a:xfrm>
          <a:prstGeom prst="line">
            <a:avLst/>
          </a:prstGeom>
          <a:ln w="12700" cap="sq">
            <a:solidFill>
              <a:schemeClr val="accent2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hteck 3"/>
          <p:cNvSpPr/>
          <p:nvPr/>
        </p:nvSpPr>
        <p:spPr>
          <a:xfrm>
            <a:off x="19350" y="4915737"/>
            <a:ext cx="6606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700" b="1" dirty="0" smtClean="0">
                <a:solidFill>
                  <a:schemeClr val="bg1">
                    <a:lumMod val="50000"/>
                  </a:schemeClr>
                </a:solidFill>
              </a:rPr>
              <a:t>Zu 6. Symptome: </a:t>
            </a:r>
            <a:r>
              <a:rPr lang="de-DE" altLang="de-DE" sz="7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allgemeines Krankheitsgefühl, </a:t>
            </a:r>
            <a:r>
              <a:rPr lang="de-DE" altLang="de-DE" sz="700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Abgeschlagenheit, Kurzatmigkeit</a:t>
            </a:r>
            <a:r>
              <a:rPr lang="de-DE" altLang="de-DE" sz="7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Husten, Fieber, Erbrechen, Geruchs- u. Geschmacksstörungen, Durchfall</a:t>
            </a:r>
            <a:endParaRPr lang="de-DE" sz="7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619672" y="3751124"/>
            <a:ext cx="792088" cy="42719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de-DE" sz="1600" dirty="0" smtClean="0"/>
          </a:p>
        </p:txBody>
      </p:sp>
      <p:sp>
        <p:nvSpPr>
          <p:cNvPr id="59" name="Abgerundetes Rechteck 58"/>
          <p:cNvSpPr/>
          <p:nvPr/>
        </p:nvSpPr>
        <p:spPr>
          <a:xfrm>
            <a:off x="5237047" y="1512837"/>
            <a:ext cx="1237986" cy="660380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MA arbeitet für  eine entsprechende Zeit im HO</a:t>
            </a:r>
            <a:endParaRPr lang="de-DE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80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5052" y="-380578"/>
            <a:ext cx="8333285" cy="567000"/>
          </a:xfrm>
        </p:spPr>
        <p:txBody>
          <a:bodyPr/>
          <a:lstStyle/>
          <a:p>
            <a:r>
              <a:rPr lang="de-DE" sz="1100" dirty="0" smtClean="0"/>
              <a:t>Entscheidungsbaum zu Homeoffice im Zsh. mit </a:t>
            </a:r>
            <a:r>
              <a:rPr lang="de-DE" sz="1100" dirty="0"/>
              <a:t>Corona-Virus (Seite </a:t>
            </a:r>
            <a:r>
              <a:rPr lang="de-DE" sz="1100" dirty="0" smtClean="0"/>
              <a:t>2 </a:t>
            </a:r>
            <a:r>
              <a:rPr lang="de-DE" sz="1100" dirty="0"/>
              <a:t>von 2)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>
          <a:xfrm>
            <a:off x="405052" y="227552"/>
            <a:ext cx="8333285" cy="189028"/>
          </a:xfrm>
        </p:spPr>
        <p:txBody>
          <a:bodyPr/>
          <a:lstStyle/>
          <a:p>
            <a:r>
              <a:rPr lang="de-DE" sz="700" dirty="0" smtClean="0">
                <a:solidFill>
                  <a:schemeClr val="bg1">
                    <a:lumMod val="50000"/>
                  </a:schemeClr>
                </a:solidFill>
              </a:rPr>
              <a:t>FK=Führungskraft; MA=Mitarbeiter; HO=Homeoffice (analog ad hoc Arbeiten)</a:t>
            </a:r>
            <a:endParaRPr lang="de-DE" sz="7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Abgerundetes Rechteck 26"/>
          <p:cNvSpPr/>
          <p:nvPr/>
        </p:nvSpPr>
        <p:spPr>
          <a:xfrm>
            <a:off x="151663" y="2754138"/>
            <a:ext cx="998596" cy="707082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7. Wohnen und arbeiten in dt. Hotspot- / Risikogebieten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34" name="Abgerundetes Rechteck 33"/>
          <p:cNvSpPr/>
          <p:nvPr/>
        </p:nvSpPr>
        <p:spPr>
          <a:xfrm>
            <a:off x="1519280" y="2613389"/>
            <a:ext cx="1186821" cy="1162852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= Grundsatz SARS- CoV2 Arbeitsschutz-standard/ Arbeitsschutzregel</a:t>
            </a:r>
          </a:p>
          <a:p>
            <a:pPr algn="ctr">
              <a:spcAft>
                <a:spcPts val="1000"/>
              </a:spcAft>
            </a:pPr>
            <a:r>
              <a:rPr lang="de-DE" sz="800" b="1" dirty="0" smtClean="0">
                <a:solidFill>
                  <a:schemeClr val="tx1"/>
                </a:solidFill>
              </a:rPr>
              <a:t> (Homeoffice hat oberste Priorität)       </a:t>
            </a:r>
          </a:p>
        </p:txBody>
      </p:sp>
      <p:sp>
        <p:nvSpPr>
          <p:cNvPr id="35" name="Abgerundetes Rechteck 34"/>
          <p:cNvSpPr/>
          <p:nvPr/>
        </p:nvSpPr>
        <p:spPr>
          <a:xfrm>
            <a:off x="4067944" y="1576316"/>
            <a:ext cx="871353" cy="424643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a) Zuvor bereits im HO gearbeitet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36" name="Geschweifte Klammer rechts 35"/>
          <p:cNvSpPr/>
          <p:nvPr/>
        </p:nvSpPr>
        <p:spPr>
          <a:xfrm>
            <a:off x="2753748" y="1776395"/>
            <a:ext cx="68476" cy="2845768"/>
          </a:xfrm>
          <a:prstGeom prst="rightBrace">
            <a:avLst/>
          </a:prstGeom>
          <a:ln w="12700" cap="sq">
            <a:solidFill>
              <a:schemeClr val="accent2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Abgerundetes Rechteck 36"/>
          <p:cNvSpPr/>
          <p:nvPr/>
        </p:nvSpPr>
        <p:spPr>
          <a:xfrm>
            <a:off x="4068706" y="2102157"/>
            <a:ext cx="871353" cy="711792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b) Zuvor nicht im HO gearbeitet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38" name="Abgerundetes Rechteck 37"/>
          <p:cNvSpPr/>
          <p:nvPr/>
        </p:nvSpPr>
        <p:spPr>
          <a:xfrm>
            <a:off x="45905" y="416581"/>
            <a:ext cx="1645775" cy="1066240"/>
          </a:xfrm>
          <a:prstGeom prst="roundRect">
            <a:avLst/>
          </a:prstGeom>
          <a:noFill/>
          <a:ln w="12700" cap="sq">
            <a:solidFill>
              <a:srgbClr val="0082B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</a:pPr>
            <a:r>
              <a:rPr lang="de-DE" sz="800" dirty="0" smtClean="0">
                <a:solidFill>
                  <a:schemeClr val="tx1"/>
                </a:solidFill>
              </a:rPr>
              <a:t>MA ist </a:t>
            </a:r>
            <a:r>
              <a:rPr lang="de-DE" sz="800" b="1" dirty="0" smtClean="0">
                <a:solidFill>
                  <a:schemeClr val="tx1"/>
                </a:solidFill>
              </a:rPr>
              <a:t>im Rahmen der Verbreitung des SARS-CoV-2 Virus von folgendem Fall </a:t>
            </a:r>
            <a:r>
              <a:rPr lang="de-DE" sz="800" dirty="0" smtClean="0">
                <a:solidFill>
                  <a:schemeClr val="tx1"/>
                </a:solidFill>
              </a:rPr>
              <a:t>betroffen:</a:t>
            </a:r>
          </a:p>
          <a:p>
            <a:pPr algn="ctr">
              <a:lnSpc>
                <a:spcPct val="90000"/>
              </a:lnSpc>
            </a:pPr>
            <a:r>
              <a:rPr lang="de-DE" sz="1000" b="1" dirty="0" smtClean="0">
                <a:solidFill>
                  <a:srgbClr val="0082B0"/>
                </a:solidFill>
              </a:rPr>
              <a:t>*</a:t>
            </a:r>
            <a:r>
              <a:rPr lang="de-DE" sz="700" dirty="0" smtClean="0">
                <a:solidFill>
                  <a:srgbClr val="0082B0"/>
                </a:solidFill>
              </a:rPr>
              <a:t> siehe auch Entscheidungsbaum zu Corona – Fernbleiben der Arbeitsstätte </a:t>
            </a:r>
            <a:r>
              <a:rPr lang="de-DE" sz="700" dirty="0">
                <a:solidFill>
                  <a:srgbClr val="0082B0"/>
                </a:solidFill>
              </a:rPr>
              <a:t>&amp; Prozessbeschreibung </a:t>
            </a:r>
            <a:r>
              <a:rPr lang="de-DE" sz="700" dirty="0" smtClean="0">
                <a:solidFill>
                  <a:srgbClr val="0082B0"/>
                </a:solidFill>
              </a:rPr>
              <a:t>im Umgang </a:t>
            </a:r>
            <a:r>
              <a:rPr lang="de-DE" sz="700" dirty="0">
                <a:solidFill>
                  <a:srgbClr val="0082B0"/>
                </a:solidFill>
              </a:rPr>
              <a:t>mit bestätigtem Corona-Fall in AOK-Räumlichkeiten </a:t>
            </a:r>
          </a:p>
        </p:txBody>
      </p:sp>
      <p:sp>
        <p:nvSpPr>
          <p:cNvPr id="39" name="Abgerundetes Rechteck 38"/>
          <p:cNvSpPr/>
          <p:nvPr/>
        </p:nvSpPr>
        <p:spPr>
          <a:xfrm>
            <a:off x="1763689" y="999392"/>
            <a:ext cx="3175608" cy="360040"/>
          </a:xfrm>
          <a:prstGeom prst="roundRect">
            <a:avLst/>
          </a:prstGeom>
          <a:noFill/>
          <a:ln w="12700" cap="sq">
            <a:solidFill>
              <a:srgbClr val="0082B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Entscheidungsgrundlage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40" name="Abgerundetes Rechteck 39"/>
          <p:cNvSpPr/>
          <p:nvPr/>
        </p:nvSpPr>
        <p:spPr>
          <a:xfrm>
            <a:off x="5003105" y="999118"/>
            <a:ext cx="3972110" cy="360040"/>
          </a:xfrm>
          <a:prstGeom prst="roundRect">
            <a:avLst/>
          </a:prstGeom>
          <a:noFill/>
          <a:ln w="12700" cap="sq">
            <a:solidFill>
              <a:srgbClr val="0082B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Organisatorisches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44" name="Abgerundetes Rechteck 43"/>
          <p:cNvSpPr/>
          <p:nvPr/>
        </p:nvSpPr>
        <p:spPr>
          <a:xfrm>
            <a:off x="5112604" y="2139199"/>
            <a:ext cx="1199620" cy="360040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mobiles Endgerät vorhanden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45" name="Abgerundetes Rechteck 44"/>
          <p:cNvSpPr/>
          <p:nvPr/>
        </p:nvSpPr>
        <p:spPr>
          <a:xfrm>
            <a:off x="2899660" y="2072115"/>
            <a:ext cx="871353" cy="537846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b="1" dirty="0" smtClean="0">
                <a:solidFill>
                  <a:schemeClr val="tx1"/>
                </a:solidFill>
              </a:rPr>
              <a:t>Tätigkeit im HO möglich </a:t>
            </a:r>
            <a:r>
              <a:rPr lang="de-DE" sz="750" dirty="0" smtClean="0">
                <a:solidFill>
                  <a:schemeClr val="tx1"/>
                </a:solidFill>
              </a:rPr>
              <a:t>(normale Gehaltszahlung)</a:t>
            </a:r>
            <a:endParaRPr lang="de-DE" sz="750" dirty="0">
              <a:solidFill>
                <a:schemeClr val="tx1"/>
              </a:solidFill>
            </a:endParaRPr>
          </a:p>
        </p:txBody>
      </p:sp>
      <p:sp>
        <p:nvSpPr>
          <p:cNvPr id="46" name="Abgerundetes Rechteck 45"/>
          <p:cNvSpPr/>
          <p:nvPr/>
        </p:nvSpPr>
        <p:spPr>
          <a:xfrm>
            <a:off x="2890696" y="4045765"/>
            <a:ext cx="871353" cy="360040"/>
          </a:xfrm>
          <a:prstGeom prst="roundRect">
            <a:avLst/>
          </a:prstGeom>
          <a:noFill/>
          <a:ln w="19050" cap="sq">
            <a:solidFill>
              <a:schemeClr val="accent5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Tätigkeit im HO nicht möglich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51" name="Abgerundetes Rechteck 50"/>
          <p:cNvSpPr/>
          <p:nvPr/>
        </p:nvSpPr>
        <p:spPr>
          <a:xfrm>
            <a:off x="5443884" y="3337279"/>
            <a:ext cx="1005963" cy="1546182"/>
          </a:xfrm>
          <a:prstGeom prst="roundRect">
            <a:avLst/>
          </a:prstGeom>
          <a:noFill/>
          <a:ln w="19050" cap="sq">
            <a:solidFill>
              <a:schemeClr val="accent5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>
                <a:solidFill>
                  <a:schemeClr val="tx1"/>
                </a:solidFill>
              </a:rPr>
              <a:t>arbeiten am DO unter Einhaltung </a:t>
            </a:r>
            <a:r>
              <a:rPr lang="de-DE" sz="800" dirty="0" smtClean="0">
                <a:solidFill>
                  <a:schemeClr val="tx1"/>
                </a:solidFill>
              </a:rPr>
              <a:t>Pandemie-konforme Arbeits-organisation und  regionaler </a:t>
            </a:r>
            <a:r>
              <a:rPr lang="de-DE" sz="800" dirty="0" err="1" smtClean="0">
                <a:solidFill>
                  <a:schemeClr val="tx1"/>
                </a:solidFill>
              </a:rPr>
              <a:t>Allgemeinver</a:t>
            </a:r>
            <a:r>
              <a:rPr lang="de-DE" sz="800" dirty="0" smtClean="0">
                <a:solidFill>
                  <a:schemeClr val="tx1"/>
                </a:solidFill>
              </a:rPr>
              <a:t>- </a:t>
            </a:r>
            <a:r>
              <a:rPr lang="de-DE" sz="800" dirty="0" err="1" smtClean="0">
                <a:solidFill>
                  <a:schemeClr val="tx1"/>
                </a:solidFill>
              </a:rPr>
              <a:t>fügungen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56" name="Abgerundetes Rechteck 55"/>
          <p:cNvSpPr/>
          <p:nvPr/>
        </p:nvSpPr>
        <p:spPr>
          <a:xfrm>
            <a:off x="4050198" y="4492072"/>
            <a:ext cx="1260000" cy="396000"/>
          </a:xfrm>
          <a:prstGeom prst="roundRect">
            <a:avLst/>
          </a:prstGeom>
          <a:noFill/>
          <a:ln w="19050" cap="sq">
            <a:solidFill>
              <a:schemeClr val="accent5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>
                <a:solidFill>
                  <a:schemeClr val="tx1"/>
                </a:solidFill>
              </a:rPr>
              <a:t>MA wohnt nicht im Risikogebiet und DO ist Risikogebiet</a:t>
            </a:r>
          </a:p>
        </p:txBody>
      </p:sp>
      <p:sp>
        <p:nvSpPr>
          <p:cNvPr id="57" name="Abgerundetes Rechteck 56"/>
          <p:cNvSpPr/>
          <p:nvPr/>
        </p:nvSpPr>
        <p:spPr>
          <a:xfrm>
            <a:off x="4034507" y="3410914"/>
            <a:ext cx="1260000" cy="396000"/>
          </a:xfrm>
          <a:prstGeom prst="roundRect">
            <a:avLst/>
          </a:prstGeom>
          <a:noFill/>
          <a:ln w="19050" cap="sq">
            <a:solidFill>
              <a:schemeClr val="accent5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>
                <a:solidFill>
                  <a:schemeClr val="tx1"/>
                </a:solidFill>
              </a:rPr>
              <a:t> MA wohnt und arbeitet im Risikogebiet </a:t>
            </a:r>
          </a:p>
        </p:txBody>
      </p:sp>
      <p:cxnSp>
        <p:nvCxnSpPr>
          <p:cNvPr id="60" name="Gerade Verbindung mit Pfeil 59"/>
          <p:cNvCxnSpPr/>
          <p:nvPr/>
        </p:nvCxnSpPr>
        <p:spPr>
          <a:xfrm>
            <a:off x="5329408" y="4683682"/>
            <a:ext cx="108000" cy="0"/>
          </a:xfrm>
          <a:prstGeom prst="straightConnector1">
            <a:avLst/>
          </a:prstGeom>
          <a:ln w="6350" cap="sq">
            <a:solidFill>
              <a:schemeClr val="accent5">
                <a:lumMod val="75000"/>
              </a:schemeClr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Gerade Verbindung mit Pfeil 64"/>
          <p:cNvCxnSpPr/>
          <p:nvPr/>
        </p:nvCxnSpPr>
        <p:spPr>
          <a:xfrm flipV="1">
            <a:off x="3793674" y="1882847"/>
            <a:ext cx="225705" cy="222293"/>
          </a:xfrm>
          <a:prstGeom prst="straightConnector1">
            <a:avLst/>
          </a:prstGeom>
          <a:ln w="6350" cap="sq">
            <a:solidFill>
              <a:schemeClr val="accent2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mit Pfeil 65"/>
          <p:cNvCxnSpPr/>
          <p:nvPr/>
        </p:nvCxnSpPr>
        <p:spPr>
          <a:xfrm>
            <a:off x="3790233" y="2409485"/>
            <a:ext cx="250265" cy="181967"/>
          </a:xfrm>
          <a:prstGeom prst="straightConnector1">
            <a:avLst/>
          </a:prstGeom>
          <a:ln w="6350" cap="sq">
            <a:solidFill>
              <a:schemeClr val="accent2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mit Pfeil 67"/>
          <p:cNvCxnSpPr/>
          <p:nvPr/>
        </p:nvCxnSpPr>
        <p:spPr>
          <a:xfrm>
            <a:off x="4941838" y="1788072"/>
            <a:ext cx="144000" cy="1"/>
          </a:xfrm>
          <a:prstGeom prst="straightConnector1">
            <a:avLst/>
          </a:prstGeom>
          <a:ln w="6350" cap="sq">
            <a:solidFill>
              <a:schemeClr val="accent2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Abgerundetes Rechteck 69"/>
          <p:cNvSpPr/>
          <p:nvPr/>
        </p:nvSpPr>
        <p:spPr>
          <a:xfrm>
            <a:off x="5109574" y="2557886"/>
            <a:ext cx="1199620" cy="437444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kein mobiles Endgerät vorhanden</a:t>
            </a:r>
            <a:endParaRPr lang="de-DE" sz="800" dirty="0">
              <a:solidFill>
                <a:schemeClr val="tx1"/>
              </a:solidFill>
            </a:endParaRPr>
          </a:p>
        </p:txBody>
      </p:sp>
      <p:cxnSp>
        <p:nvCxnSpPr>
          <p:cNvPr id="83" name="Gerade Verbindung mit Pfeil 82"/>
          <p:cNvCxnSpPr/>
          <p:nvPr/>
        </p:nvCxnSpPr>
        <p:spPr>
          <a:xfrm flipV="1">
            <a:off x="3733524" y="3706978"/>
            <a:ext cx="264305" cy="299784"/>
          </a:xfrm>
          <a:prstGeom prst="straightConnector1">
            <a:avLst/>
          </a:prstGeom>
          <a:ln w="6350" cap="sq">
            <a:solidFill>
              <a:srgbClr val="C0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hteck 84"/>
          <p:cNvSpPr/>
          <p:nvPr/>
        </p:nvSpPr>
        <p:spPr>
          <a:xfrm>
            <a:off x="8065327" y="4739444"/>
            <a:ext cx="171259" cy="208570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sz="1600" dirty="0" smtClean="0"/>
          </a:p>
        </p:txBody>
      </p:sp>
      <p:sp>
        <p:nvSpPr>
          <p:cNvPr id="86" name="Rechteck 85"/>
          <p:cNvSpPr/>
          <p:nvPr/>
        </p:nvSpPr>
        <p:spPr>
          <a:xfrm>
            <a:off x="377" y="4811452"/>
            <a:ext cx="298785" cy="208570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sz="1600" dirty="0" smtClean="0"/>
          </a:p>
        </p:txBody>
      </p:sp>
      <p:sp>
        <p:nvSpPr>
          <p:cNvPr id="87" name="Rechteck 86"/>
          <p:cNvSpPr/>
          <p:nvPr/>
        </p:nvSpPr>
        <p:spPr>
          <a:xfrm>
            <a:off x="6626349" y="31494"/>
            <a:ext cx="2682296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sz="65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Palatino Linotype" panose="02040502050505030304" pitchFamily="18" charset="0"/>
              </a:rPr>
              <a:t>Aus Gründen der besseren Lesbarkeit wird auf die gleichzeitige Verwendung der Sprachformen männlich, weiblich und divers (m/w/d) verzichtet. Sämtliche Personenbezeichnungen gelten gleichermaßen für alle Geschlechter</a:t>
            </a:r>
            <a:r>
              <a:rPr lang="de-DE" sz="65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Palatino Linotype" panose="0204050205050503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r>
              <a:rPr lang="de-DE" sz="650" i="1" dirty="0" smtClean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</a:rPr>
              <a:t>Stand </a:t>
            </a:r>
            <a:r>
              <a:rPr lang="de-DE" sz="65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Palatino Linotype" panose="02040502050505030304" pitchFamily="18" charset="0"/>
              </a:rPr>
              <a:t>16.</a:t>
            </a:r>
            <a:r>
              <a:rPr lang="de-DE" sz="650" i="1" dirty="0" smtClean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Palatino Linotype" panose="02040502050505030304" pitchFamily="18" charset="0"/>
              </a:rPr>
              <a:t>10.20</a:t>
            </a:r>
            <a:endParaRPr lang="de-DE" sz="650" dirty="0">
              <a:solidFill>
                <a:schemeClr val="tx2">
                  <a:lumMod val="50000"/>
                </a:schemeClr>
              </a:solidFill>
              <a:effectLst/>
              <a:latin typeface="Arial" panose="020B0604020202020204" pitchFamily="34" charset="0"/>
              <a:ea typeface="Palatino Linotype" panose="02040502050505030304" pitchFamily="18" charset="0"/>
            </a:endParaRPr>
          </a:p>
        </p:txBody>
      </p:sp>
      <p:sp>
        <p:nvSpPr>
          <p:cNvPr id="53" name="Rechteck 52"/>
          <p:cNvSpPr/>
          <p:nvPr/>
        </p:nvSpPr>
        <p:spPr>
          <a:xfrm>
            <a:off x="8087193" y="4883461"/>
            <a:ext cx="298785" cy="208570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endParaRPr lang="de-DE" sz="1600" dirty="0" smtClean="0"/>
          </a:p>
        </p:txBody>
      </p:sp>
      <p:sp>
        <p:nvSpPr>
          <p:cNvPr id="5" name="Textfeld 4"/>
          <p:cNvSpPr txBox="1"/>
          <p:nvPr/>
        </p:nvSpPr>
        <p:spPr>
          <a:xfrm>
            <a:off x="1619672" y="3751124"/>
            <a:ext cx="792088" cy="42719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de-DE" sz="1600" dirty="0" smtClean="0"/>
          </a:p>
        </p:txBody>
      </p:sp>
      <p:cxnSp>
        <p:nvCxnSpPr>
          <p:cNvPr id="61" name="Gerade Verbindung mit Pfeil 60"/>
          <p:cNvCxnSpPr/>
          <p:nvPr/>
        </p:nvCxnSpPr>
        <p:spPr>
          <a:xfrm>
            <a:off x="6319408" y="2368980"/>
            <a:ext cx="198000" cy="4328"/>
          </a:xfrm>
          <a:prstGeom prst="straightConnector1">
            <a:avLst/>
          </a:prstGeom>
          <a:ln w="6350" cap="sq">
            <a:solidFill>
              <a:schemeClr val="accent2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rade Verbindung mit Pfeil 63"/>
          <p:cNvCxnSpPr/>
          <p:nvPr/>
        </p:nvCxnSpPr>
        <p:spPr>
          <a:xfrm flipV="1">
            <a:off x="6322637" y="2853186"/>
            <a:ext cx="198000" cy="5429"/>
          </a:xfrm>
          <a:prstGeom prst="straightConnector1">
            <a:avLst/>
          </a:prstGeom>
          <a:ln w="6350" cap="sq">
            <a:solidFill>
              <a:schemeClr val="accent2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Abgerundetes Rechteck 66"/>
          <p:cNvSpPr/>
          <p:nvPr/>
        </p:nvSpPr>
        <p:spPr>
          <a:xfrm>
            <a:off x="4038155" y="3957492"/>
            <a:ext cx="1260000" cy="396000"/>
          </a:xfrm>
          <a:prstGeom prst="roundRect">
            <a:avLst/>
          </a:prstGeom>
          <a:noFill/>
          <a:ln w="19050" cap="sq">
            <a:solidFill>
              <a:schemeClr val="accent5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>
                <a:solidFill>
                  <a:schemeClr val="tx1"/>
                </a:solidFill>
              </a:rPr>
              <a:t>MA wohnt im Risikogebiet und DO </a:t>
            </a:r>
            <a:r>
              <a:rPr lang="de-DE" sz="800" dirty="0" smtClean="0">
                <a:solidFill>
                  <a:schemeClr val="tx1"/>
                </a:solidFill>
              </a:rPr>
              <a:t>kein </a:t>
            </a:r>
            <a:r>
              <a:rPr lang="de-DE" sz="800" dirty="0">
                <a:solidFill>
                  <a:schemeClr val="tx1"/>
                </a:solidFill>
              </a:rPr>
              <a:t>Risikogebiet</a:t>
            </a:r>
          </a:p>
        </p:txBody>
      </p:sp>
      <p:cxnSp>
        <p:nvCxnSpPr>
          <p:cNvPr id="77" name="Gerade Verbindung mit Pfeil 76"/>
          <p:cNvCxnSpPr/>
          <p:nvPr/>
        </p:nvCxnSpPr>
        <p:spPr>
          <a:xfrm flipV="1">
            <a:off x="3805778" y="4225785"/>
            <a:ext cx="201495" cy="3410"/>
          </a:xfrm>
          <a:prstGeom prst="straightConnector1">
            <a:avLst/>
          </a:prstGeom>
          <a:ln w="6350" cap="sq">
            <a:solidFill>
              <a:schemeClr val="accent5">
                <a:lumMod val="75000"/>
              </a:schemeClr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Gerade Verbindung mit Pfeil 81"/>
          <p:cNvCxnSpPr/>
          <p:nvPr/>
        </p:nvCxnSpPr>
        <p:spPr>
          <a:xfrm>
            <a:off x="3687146" y="4460668"/>
            <a:ext cx="298775" cy="223665"/>
          </a:xfrm>
          <a:prstGeom prst="straightConnector1">
            <a:avLst/>
          </a:prstGeom>
          <a:ln w="6350" cap="sq">
            <a:solidFill>
              <a:schemeClr val="accent5">
                <a:lumMod val="75000"/>
              </a:schemeClr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 Verbindung mit Pfeil 87"/>
          <p:cNvCxnSpPr/>
          <p:nvPr/>
        </p:nvCxnSpPr>
        <p:spPr>
          <a:xfrm>
            <a:off x="5329408" y="4158178"/>
            <a:ext cx="108000" cy="0"/>
          </a:xfrm>
          <a:prstGeom prst="straightConnector1">
            <a:avLst/>
          </a:prstGeom>
          <a:ln w="6350" cap="sq">
            <a:solidFill>
              <a:schemeClr val="accent5">
                <a:lumMod val="75000"/>
              </a:schemeClr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Gerade Verbindung mit Pfeil 88"/>
          <p:cNvCxnSpPr/>
          <p:nvPr/>
        </p:nvCxnSpPr>
        <p:spPr>
          <a:xfrm>
            <a:off x="5334567" y="3604328"/>
            <a:ext cx="108000" cy="0"/>
          </a:xfrm>
          <a:prstGeom prst="straightConnector1">
            <a:avLst/>
          </a:prstGeom>
          <a:ln w="6350" cap="sq">
            <a:solidFill>
              <a:schemeClr val="accent5">
                <a:lumMod val="75000"/>
              </a:schemeClr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Abgerundetes Rechteck 89"/>
          <p:cNvSpPr/>
          <p:nvPr/>
        </p:nvSpPr>
        <p:spPr>
          <a:xfrm>
            <a:off x="6271283" y="1553321"/>
            <a:ext cx="1085303" cy="466669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Entscheidung im Team kommunizieren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91" name="Abgerundetes Rechteck 90"/>
          <p:cNvSpPr/>
          <p:nvPr/>
        </p:nvSpPr>
        <p:spPr>
          <a:xfrm>
            <a:off x="7404267" y="1561789"/>
            <a:ext cx="1570948" cy="468353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>
                <a:solidFill>
                  <a:schemeClr val="tx1"/>
                </a:solidFill>
              </a:rPr>
              <a:t>sofern notwendig Neupriorisierung </a:t>
            </a:r>
            <a:r>
              <a:rPr lang="de-DE" sz="800" dirty="0" smtClean="0">
                <a:solidFill>
                  <a:schemeClr val="tx1"/>
                </a:solidFill>
              </a:rPr>
              <a:t>und Neuverteilung der Arbeits-aufgaben (HO-angemessen)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92" name="Abgerundetes Rechteck 91"/>
          <p:cNvSpPr/>
          <p:nvPr/>
        </p:nvSpPr>
        <p:spPr>
          <a:xfrm>
            <a:off x="6538173" y="2639819"/>
            <a:ext cx="1270223" cy="477136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  <a:hlinkClick r:id="rId3"/>
              </a:rPr>
              <a:t>Privaten</a:t>
            </a:r>
            <a:r>
              <a:rPr lang="de-DE" sz="800" dirty="0" smtClean="0">
                <a:solidFill>
                  <a:schemeClr val="tx1"/>
                </a:solidFill>
              </a:rPr>
              <a:t> PC/Laptop, Smartphone und Internetanschluss nutzen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93" name="Abgerundetes Rechteck 92"/>
          <p:cNvSpPr/>
          <p:nvPr/>
        </p:nvSpPr>
        <p:spPr>
          <a:xfrm>
            <a:off x="6524592" y="2130518"/>
            <a:ext cx="1287768" cy="422850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Ohne Einschränkung mit privater Internet-verbindung nutzen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94" name="Abgerundetes Rechteck 93"/>
          <p:cNvSpPr/>
          <p:nvPr/>
        </p:nvSpPr>
        <p:spPr>
          <a:xfrm>
            <a:off x="6550157" y="3345878"/>
            <a:ext cx="1258239" cy="1146194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>
                <a:solidFill>
                  <a:schemeClr val="tx1"/>
                </a:solidFill>
              </a:rPr>
              <a:t>E-Mail </a:t>
            </a:r>
            <a:r>
              <a:rPr lang="de-DE" sz="800" dirty="0" smtClean="0">
                <a:solidFill>
                  <a:schemeClr val="tx1"/>
                </a:solidFill>
              </a:rPr>
              <a:t>mit KI-kennung</a:t>
            </a:r>
            <a:r>
              <a:rPr lang="de-DE" sz="800" dirty="0">
                <a:solidFill>
                  <a:schemeClr val="tx1"/>
                </a:solidFill>
              </a:rPr>
              <a:t>, Name/Vorname, </a:t>
            </a:r>
            <a:r>
              <a:rPr lang="de-DE" sz="800" dirty="0" smtClean="0">
                <a:solidFill>
                  <a:schemeClr val="tx1"/>
                </a:solidFill>
              </a:rPr>
              <a:t>Handynummer, privater </a:t>
            </a:r>
            <a:r>
              <a:rPr lang="de-DE" sz="800" dirty="0">
                <a:solidFill>
                  <a:schemeClr val="tx1"/>
                </a:solidFill>
              </a:rPr>
              <a:t>E-Mail-Adresse an das Postfach </a:t>
            </a:r>
            <a:r>
              <a:rPr lang="de-DE" sz="800" u="sng" dirty="0" smtClean="0">
                <a:solidFill>
                  <a:schemeClr val="tx1"/>
                </a:solidFill>
                <a:hlinkClick r:id="rId4"/>
              </a:rPr>
              <a:t>token@plus.aok.de</a:t>
            </a:r>
            <a:r>
              <a:rPr lang="de-DE" sz="800" dirty="0" smtClean="0">
                <a:solidFill>
                  <a:schemeClr val="tx1"/>
                </a:solidFill>
              </a:rPr>
              <a:t> senden -&gt; MA erhält Token per E-Mail</a:t>
            </a:r>
            <a:endParaRPr lang="de-DE" sz="800" dirty="0">
              <a:solidFill>
                <a:schemeClr val="tx1"/>
              </a:solidFill>
            </a:endParaRPr>
          </a:p>
        </p:txBody>
      </p:sp>
      <p:sp>
        <p:nvSpPr>
          <p:cNvPr id="95" name="Abgerundetes Rechteck 94"/>
          <p:cNvSpPr/>
          <p:nvPr/>
        </p:nvSpPr>
        <p:spPr>
          <a:xfrm>
            <a:off x="7936173" y="2174159"/>
            <a:ext cx="890836" cy="2154321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+ alle Felder aus a)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+ erste Unterstützung des MA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+ Förderung d. Transparenz  (z. B. durch regelmäßige Webkonferen-zen im Team)</a:t>
            </a:r>
          </a:p>
        </p:txBody>
      </p:sp>
      <p:sp>
        <p:nvSpPr>
          <p:cNvPr id="96" name="Abgerundetes Rechteck 95"/>
          <p:cNvSpPr/>
          <p:nvPr/>
        </p:nvSpPr>
        <p:spPr>
          <a:xfrm>
            <a:off x="5074129" y="1550304"/>
            <a:ext cx="1136046" cy="463404"/>
          </a:xfrm>
          <a:prstGeom prst="roundRect">
            <a:avLst/>
          </a:prstGeom>
          <a:noFill/>
          <a:ln w="19050" cap="sq">
            <a:solidFill>
              <a:srgbClr val="66BA0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90000"/>
              </a:lnSpc>
              <a:spcAft>
                <a:spcPts val="1000"/>
              </a:spcAft>
            </a:pPr>
            <a:r>
              <a:rPr lang="de-DE" sz="800" dirty="0" smtClean="0">
                <a:solidFill>
                  <a:schemeClr val="tx1"/>
                </a:solidFill>
              </a:rPr>
              <a:t>MA arbeitet für eine entsprechende Zeit im HO</a:t>
            </a:r>
            <a:endParaRPr lang="de-DE" sz="800" dirty="0">
              <a:solidFill>
                <a:schemeClr val="tx1"/>
              </a:solidFill>
            </a:endParaRPr>
          </a:p>
        </p:txBody>
      </p:sp>
      <p:cxnSp>
        <p:nvCxnSpPr>
          <p:cNvPr id="97" name="Gerade Verbindung mit Pfeil 96"/>
          <p:cNvCxnSpPr/>
          <p:nvPr/>
        </p:nvCxnSpPr>
        <p:spPr>
          <a:xfrm>
            <a:off x="7169029" y="3138847"/>
            <a:ext cx="0" cy="198000"/>
          </a:xfrm>
          <a:prstGeom prst="straightConnector1">
            <a:avLst/>
          </a:prstGeom>
          <a:ln w="6350" cap="sq">
            <a:solidFill>
              <a:schemeClr val="accent2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Gerader Verbinder 97"/>
          <p:cNvCxnSpPr/>
          <p:nvPr/>
        </p:nvCxnSpPr>
        <p:spPr>
          <a:xfrm>
            <a:off x="7812360" y="2859782"/>
            <a:ext cx="108000" cy="0"/>
          </a:xfrm>
          <a:prstGeom prst="line">
            <a:avLst/>
          </a:prstGeom>
          <a:ln w="12700" cap="sq">
            <a:solidFill>
              <a:schemeClr val="accent2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Gerader Verbinder 98"/>
          <p:cNvCxnSpPr/>
          <p:nvPr/>
        </p:nvCxnSpPr>
        <p:spPr>
          <a:xfrm>
            <a:off x="7812360" y="3751124"/>
            <a:ext cx="108000" cy="0"/>
          </a:xfrm>
          <a:prstGeom prst="line">
            <a:avLst/>
          </a:prstGeom>
          <a:ln w="12700" cap="sq">
            <a:solidFill>
              <a:schemeClr val="accent2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Gerader Verbinder 99"/>
          <p:cNvCxnSpPr/>
          <p:nvPr/>
        </p:nvCxnSpPr>
        <p:spPr>
          <a:xfrm>
            <a:off x="7826708" y="2404358"/>
            <a:ext cx="108000" cy="0"/>
          </a:xfrm>
          <a:prstGeom prst="line">
            <a:avLst/>
          </a:prstGeom>
          <a:ln w="12700" cap="sq">
            <a:solidFill>
              <a:schemeClr val="accent2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Gerade Verbindung mit Pfeil 100"/>
          <p:cNvCxnSpPr/>
          <p:nvPr/>
        </p:nvCxnSpPr>
        <p:spPr>
          <a:xfrm>
            <a:off x="4958796" y="2315063"/>
            <a:ext cx="144000" cy="1"/>
          </a:xfrm>
          <a:prstGeom prst="straightConnector1">
            <a:avLst/>
          </a:prstGeom>
          <a:ln w="6350" cap="sq">
            <a:solidFill>
              <a:schemeClr val="accent2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Gerade Verbindung mit Pfeil 101"/>
          <p:cNvCxnSpPr/>
          <p:nvPr/>
        </p:nvCxnSpPr>
        <p:spPr>
          <a:xfrm>
            <a:off x="4949627" y="2698787"/>
            <a:ext cx="144000" cy="1"/>
          </a:xfrm>
          <a:prstGeom prst="straightConnector1">
            <a:avLst/>
          </a:prstGeom>
          <a:ln w="6350" cap="sq">
            <a:solidFill>
              <a:schemeClr val="accent2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Gerader Verbinder 107"/>
          <p:cNvCxnSpPr/>
          <p:nvPr/>
        </p:nvCxnSpPr>
        <p:spPr>
          <a:xfrm>
            <a:off x="6210175" y="1795965"/>
            <a:ext cx="39600" cy="0"/>
          </a:xfrm>
          <a:prstGeom prst="line">
            <a:avLst/>
          </a:prstGeom>
          <a:ln w="12700" cap="sq">
            <a:solidFill>
              <a:schemeClr val="accent2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Gerader Verbinder 108"/>
          <p:cNvCxnSpPr/>
          <p:nvPr/>
        </p:nvCxnSpPr>
        <p:spPr>
          <a:xfrm>
            <a:off x="7364667" y="1786655"/>
            <a:ext cx="39600" cy="0"/>
          </a:xfrm>
          <a:prstGeom prst="line">
            <a:avLst/>
          </a:prstGeom>
          <a:ln w="12700" cap="sq">
            <a:solidFill>
              <a:schemeClr val="accent2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r Verbinder 51"/>
          <p:cNvCxnSpPr/>
          <p:nvPr/>
        </p:nvCxnSpPr>
        <p:spPr>
          <a:xfrm>
            <a:off x="1150259" y="3113393"/>
            <a:ext cx="360000" cy="0"/>
          </a:xfrm>
          <a:prstGeom prst="line">
            <a:avLst/>
          </a:prstGeom>
          <a:ln w="12700" cap="sq">
            <a:solidFill>
              <a:schemeClr val="accent2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10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blank">
  <a:themeElements>
    <a:clrScheme name="AOK">
      <a:dk1>
        <a:sysClr val="windowText" lastClr="000000"/>
      </a:dk1>
      <a:lt1>
        <a:sysClr val="window" lastClr="FFFFFF"/>
      </a:lt1>
      <a:dk2>
        <a:srgbClr val="747474"/>
      </a:dk2>
      <a:lt2>
        <a:srgbClr val="FFFFFF"/>
      </a:lt2>
      <a:accent1>
        <a:srgbClr val="029646"/>
      </a:accent1>
      <a:accent2>
        <a:srgbClr val="66BA06"/>
      </a:accent2>
      <a:accent3>
        <a:srgbClr val="A0C013"/>
      </a:accent3>
      <a:accent4>
        <a:srgbClr val="000000"/>
      </a:accent4>
      <a:accent5>
        <a:srgbClr val="EC540B"/>
      </a:accent5>
      <a:accent6>
        <a:srgbClr val="FDCA01"/>
      </a:accent6>
      <a:hlink>
        <a:srgbClr val="000000"/>
      </a:hlink>
      <a:folHlink>
        <a:srgbClr val="00A65A"/>
      </a:folHlink>
    </a:clrScheme>
    <a:fontScheme name="AO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6350" cap="sq">
          <a:solidFill>
            <a:schemeClr val="bg1"/>
          </a:solidFill>
          <a:miter lim="800000"/>
        </a:ln>
      </a:spPr>
      <a:bodyPr lIns="36000" tIns="36000" rIns="36000" bIns="36000" rtlCol="0" anchor="ctr"/>
      <a:lstStyle>
        <a:defPPr algn="ctr">
          <a:lnSpc>
            <a:spcPct val="90000"/>
          </a:lnSpc>
          <a:spcAft>
            <a:spcPts val="1000"/>
          </a:spcAft>
          <a:defRPr sz="16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sq">
          <a:solidFill>
            <a:schemeClr val="accent2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spcAft>
            <a:spcPts val="1000"/>
          </a:spcAft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5ADEDAD6-4229-4A26-A83B-553A07436A98}" vid="{541D4213-4E61-4A73-8999-A3BB90F55CAD}"/>
    </a:ext>
  </a:extLst>
</a:theme>
</file>

<file path=ppt/theme/theme2.xml><?xml version="1.0" encoding="utf-8"?>
<a:theme xmlns:a="http://schemas.openxmlformats.org/drawingml/2006/main" name="AOK Master 16x9 DE">
  <a:themeElements>
    <a:clrScheme name="Benutzerdefiniert 4">
      <a:dk1>
        <a:sysClr val="windowText" lastClr="000000"/>
      </a:dk1>
      <a:lt1>
        <a:sysClr val="window" lastClr="FFFFFF"/>
      </a:lt1>
      <a:dk2>
        <a:srgbClr val="747474"/>
      </a:dk2>
      <a:lt2>
        <a:srgbClr val="FFFFFF"/>
      </a:lt2>
      <a:accent1>
        <a:srgbClr val="029646"/>
      </a:accent1>
      <a:accent2>
        <a:srgbClr val="66BA06"/>
      </a:accent2>
      <a:accent3>
        <a:srgbClr val="A0C013"/>
      </a:accent3>
      <a:accent4>
        <a:srgbClr val="000000"/>
      </a:accent4>
      <a:accent5>
        <a:srgbClr val="EC540B"/>
      </a:accent5>
      <a:accent6>
        <a:srgbClr val="FDCA01"/>
      </a:accent6>
      <a:hlink>
        <a:srgbClr val="0070C0"/>
      </a:hlink>
      <a:folHlink>
        <a:srgbClr val="00A65A"/>
      </a:folHlink>
    </a:clrScheme>
    <a:fontScheme name="AO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6350" cap="sq">
          <a:solidFill>
            <a:schemeClr val="bg1"/>
          </a:solidFill>
          <a:miter lim="800000"/>
        </a:ln>
      </a:spPr>
      <a:bodyPr lIns="36000" tIns="36000" rIns="36000" bIns="36000" rtlCol="0" anchor="ctr"/>
      <a:lstStyle>
        <a:defPPr algn="ctr">
          <a:lnSpc>
            <a:spcPct val="90000"/>
          </a:lnSpc>
          <a:spcAft>
            <a:spcPts val="1000"/>
          </a:spcAft>
          <a:defRPr sz="16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sq">
          <a:solidFill>
            <a:schemeClr val="accent2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spcAft>
            <a:spcPts val="1000"/>
          </a:spcAft>
          <a:defRPr sz="1600" dirty="0" err="1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664</Words>
  <Application>Microsoft Office PowerPoint</Application>
  <PresentationFormat>Bildschirmpräsentation (16:9)</PresentationFormat>
  <Paragraphs>75</Paragraphs>
  <Slides>2</Slides>
  <Notes>2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9" baseType="lpstr">
      <vt:lpstr>Arial</vt:lpstr>
      <vt:lpstr>Calibri</vt:lpstr>
      <vt:lpstr>Palatino Linotype</vt:lpstr>
      <vt:lpstr>Symbol</vt:lpstr>
      <vt:lpstr>blank</vt:lpstr>
      <vt:lpstr>AOK Master 16x9 DE</vt:lpstr>
      <vt:lpstr>think-cell Folie</vt:lpstr>
      <vt:lpstr>Entscheidungsbaum zu Homeoffice im Zsh. mit Corona-Virus (Seite 1 von 2)</vt:lpstr>
      <vt:lpstr>Entscheidungsbaum zu Homeoffice im Zsh. mit Corona-Virus (Seite 2 von 2)</vt:lpstr>
    </vt:vector>
  </TitlesOfParts>
  <Company>AOK PLUS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Keller, Enrico</dc:creator>
  <cp:lastModifiedBy>Tilk, Holger / P-IS</cp:lastModifiedBy>
  <cp:revision>107</cp:revision>
  <cp:lastPrinted>2018-11-26T07:41:16Z</cp:lastPrinted>
  <dcterms:created xsi:type="dcterms:W3CDTF">2018-09-05T12:33:14Z</dcterms:created>
  <dcterms:modified xsi:type="dcterms:W3CDTF">2020-10-19T10:58:48Z</dcterms:modified>
</cp:coreProperties>
</file>