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72" r:id="rId9"/>
    <p:sldId id="288" r:id="rId10"/>
    <p:sldId id="262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A2236A-4A93-176F-FD64-A928B607FE96}" name="Christiane Stark" initials="CS" userId="Christiane Stark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8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7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56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385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401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97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0278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52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71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24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479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93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86C09-C33C-46ED-8AF4-09CDE40FD7BC}" type="datetimeFigureOut">
              <a:rPr lang="de-DE" smtClean="0"/>
              <a:t>25.01.2022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F10B0-7A72-4FA0-B7A1-EE4A7CA0E6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84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Erfassen der Störungen der AOK PLUS</a:t>
            </a:r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Schadensmeldungen über </a:t>
            </a:r>
            <a:r>
              <a:rPr lang="de-DE" dirty="0" err="1"/>
              <a:t>ConjectFMWeb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80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83805"/>
          </a:xfrm>
        </p:spPr>
        <p:txBody>
          <a:bodyPr>
            <a:normAutofit/>
          </a:bodyPr>
          <a:lstStyle/>
          <a:p>
            <a:r>
              <a:rPr lang="de-DE" sz="2400" b="1" dirty="0"/>
              <a:t>1. Eingang der Conject-Meldung im </a:t>
            </a:r>
            <a:r>
              <a:rPr lang="de-DE" sz="2400" b="1" dirty="0" err="1"/>
              <a:t>ConjectFMWeb</a:t>
            </a:r>
            <a:r>
              <a:rPr lang="de-DE" sz="2400" b="1" dirty="0"/>
              <a:t> </a:t>
            </a:r>
            <a:br>
              <a:rPr lang="de-DE" sz="2400" b="1" dirty="0"/>
            </a:br>
            <a:r>
              <a:rPr lang="de-DE" sz="2400" b="1" dirty="0"/>
              <a:t>	– Instandsetzung &amp; Service – Meine Verantwortung - Meine Abteilung </a:t>
            </a:r>
            <a:br>
              <a:rPr lang="de-DE" sz="2400" b="1" dirty="0"/>
            </a:br>
            <a:r>
              <a:rPr lang="de-DE" sz="2400" b="1" dirty="0"/>
              <a:t>	- sortieren nach Meldungs-Nr. (wegen Aktualität der Meldung)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A33DE7B-16E8-4334-9675-2A87DE30EF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08" b="11564"/>
          <a:stretch/>
        </p:blipFill>
        <p:spPr>
          <a:xfrm>
            <a:off x="130628" y="1868453"/>
            <a:ext cx="11930743" cy="4793603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CB33AB3-D2AB-4E72-B95C-32EED9095D65}"/>
              </a:ext>
            </a:extLst>
          </p:cNvPr>
          <p:cNvCxnSpPr/>
          <p:nvPr/>
        </p:nvCxnSpPr>
        <p:spPr>
          <a:xfrm flipV="1">
            <a:off x="656284" y="2357772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1C21269-F7E8-48EE-9B1D-821C3B360D88}"/>
              </a:ext>
            </a:extLst>
          </p:cNvPr>
          <p:cNvCxnSpPr>
            <a:cxnSpLocks/>
          </p:cNvCxnSpPr>
          <p:nvPr/>
        </p:nvCxnSpPr>
        <p:spPr>
          <a:xfrm>
            <a:off x="2491610" y="1775534"/>
            <a:ext cx="0" cy="6910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126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4029"/>
          </a:xfrm>
        </p:spPr>
        <p:txBody>
          <a:bodyPr>
            <a:normAutofit/>
          </a:bodyPr>
          <a:lstStyle/>
          <a:p>
            <a:r>
              <a:rPr lang="de-DE" sz="2400" b="1" dirty="0"/>
              <a:t>2. Auftrag öffnen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EE67D448-6E7E-48A5-A50F-F4FA56106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7227" r="12408" b="18443"/>
          <a:stretch/>
        </p:blipFill>
        <p:spPr>
          <a:xfrm>
            <a:off x="125694" y="1549795"/>
            <a:ext cx="11449070" cy="4729707"/>
          </a:xfrm>
        </p:spPr>
      </p:pic>
    </p:spTree>
    <p:extLst>
      <p:ext uri="{BB962C8B-B14F-4D97-AF65-F5344CB8AC3E}">
        <p14:creationId xmlns:p14="http://schemas.microsoft.com/office/powerpoint/2010/main" val="4083558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78098"/>
            <a:ext cx="10515600" cy="9664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z="2400" b="1" dirty="0"/>
              <a:t>3. Ext. Ausführende prüfen, ggfls. nachtragen wenn nur im Text oder Kommentar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82F8980-4D4B-4CD5-B594-A5EE4F4690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735" r="12143" b="18679"/>
          <a:stretch/>
        </p:blipFill>
        <p:spPr>
          <a:xfrm>
            <a:off x="74644" y="1365859"/>
            <a:ext cx="12042711" cy="4979784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1D25AB0-3FE6-4735-9197-35F564AA891E}"/>
              </a:ext>
            </a:extLst>
          </p:cNvPr>
          <p:cNvCxnSpPr/>
          <p:nvPr/>
        </p:nvCxnSpPr>
        <p:spPr>
          <a:xfrm flipV="1">
            <a:off x="2144343" y="2995914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5D82280-CA99-4384-B4D6-5340A4459E40}"/>
              </a:ext>
            </a:extLst>
          </p:cNvPr>
          <p:cNvCxnSpPr/>
          <p:nvPr/>
        </p:nvCxnSpPr>
        <p:spPr>
          <a:xfrm flipV="1">
            <a:off x="10978415" y="2995915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668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53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de-DE" sz="2400" b="1" dirty="0"/>
              <a:t>4. Ausdruck extern </a:t>
            </a:r>
            <a:br>
              <a:rPr lang="de-DE" sz="2400" b="1" dirty="0"/>
            </a:br>
            <a:r>
              <a:rPr lang="de-DE" sz="2400" b="1" dirty="0"/>
              <a:t>5. Dokument öffnen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F56066-65EA-4C1A-8609-464289A9C4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5" t="17143" r="1581" b="8163"/>
          <a:stretch/>
        </p:blipFill>
        <p:spPr>
          <a:xfrm>
            <a:off x="214604" y="1184987"/>
            <a:ext cx="11905861" cy="5122507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D682EFF-4C50-434E-9DF2-8D19BDA1F2C3}"/>
              </a:ext>
            </a:extLst>
          </p:cNvPr>
          <p:cNvCxnSpPr/>
          <p:nvPr/>
        </p:nvCxnSpPr>
        <p:spPr>
          <a:xfrm flipV="1">
            <a:off x="6338211" y="5384842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5A621496-5683-4C9E-9093-C2580BF7040B}"/>
              </a:ext>
            </a:extLst>
          </p:cNvPr>
          <p:cNvCxnSpPr/>
          <p:nvPr/>
        </p:nvCxnSpPr>
        <p:spPr>
          <a:xfrm flipV="1">
            <a:off x="6636790" y="6215266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014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4403"/>
          </a:xfrm>
        </p:spPr>
        <p:txBody>
          <a:bodyPr>
            <a:normAutofit/>
          </a:bodyPr>
          <a:lstStyle/>
          <a:p>
            <a:r>
              <a:rPr lang="de-DE" sz="2400" b="1" dirty="0"/>
              <a:t>6. Auftrag als Vorgang per Mail an Laurat-Mail (info@laurat.de) senden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C1266B1-29BB-49A0-87B0-D91A38DAEF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36" r="32959" b="14422"/>
          <a:stretch/>
        </p:blipFill>
        <p:spPr>
          <a:xfrm>
            <a:off x="838200" y="1170307"/>
            <a:ext cx="8304245" cy="5521246"/>
          </a:xfrm>
          <a:prstGeom prst="rect">
            <a:avLst/>
          </a:prstGeom>
        </p:spPr>
      </p:pic>
      <p:cxnSp>
        <p:nvCxnSpPr>
          <p:cNvPr id="5" name="Gerade Verbindung mit Pfeil 4"/>
          <p:cNvCxnSpPr/>
          <p:nvPr/>
        </p:nvCxnSpPr>
        <p:spPr>
          <a:xfrm flipV="1">
            <a:off x="727788" y="1857872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060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de-DE" sz="2400" b="1" dirty="0"/>
              <a:t>7. E-Mail an Laurat senden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6AF98ED-289A-4842-963E-97B9859725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41" b="11561"/>
          <a:stretch/>
        </p:blipFill>
        <p:spPr>
          <a:xfrm>
            <a:off x="234891" y="1348005"/>
            <a:ext cx="11592576" cy="514487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48FC2F3-C9E0-4A94-A1C8-EB7306EFC523}"/>
              </a:ext>
            </a:extLst>
          </p:cNvPr>
          <p:cNvSpPr txBox="1"/>
          <p:nvPr/>
        </p:nvSpPr>
        <p:spPr>
          <a:xfrm>
            <a:off x="1495148" y="2902998"/>
            <a:ext cx="138121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800" b="1" dirty="0">
                <a:solidFill>
                  <a:srgbClr val="FF0000"/>
                </a:solidFill>
              </a:rPr>
              <a:t>Info@Laurat.de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76D08C4-3C53-4427-87CE-A476994356AE}"/>
              </a:ext>
            </a:extLst>
          </p:cNvPr>
          <p:cNvSpPr/>
          <p:nvPr/>
        </p:nvSpPr>
        <p:spPr>
          <a:xfrm>
            <a:off x="1495148" y="2902998"/>
            <a:ext cx="10250009" cy="20418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0383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de-DE" sz="2400" b="1" dirty="0"/>
              <a:t>8. Schadensmeldung ins Relion übertragen</a:t>
            </a:r>
            <a:br>
              <a:rPr lang="de-DE" sz="2400" b="1" dirty="0"/>
            </a:br>
            <a:r>
              <a:rPr lang="de-DE" sz="2400" b="1" dirty="0"/>
              <a:t>	- Schadensmeldung/Mangel </a:t>
            </a:r>
            <a:br>
              <a:rPr lang="de-DE" sz="2400" b="1" dirty="0"/>
            </a:br>
            <a:r>
              <a:rPr lang="de-DE" sz="2400" b="1" dirty="0"/>
              <a:t>	- Neu anlegen</a:t>
            </a:r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421E28EA-7283-49A6-A609-24F8AFFBD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5811"/>
          <a:stretch/>
        </p:blipFill>
        <p:spPr>
          <a:xfrm>
            <a:off x="838200" y="1150853"/>
            <a:ext cx="10515600" cy="5571316"/>
          </a:xfr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7AB1143-5EA7-4FD4-A6B5-4BDD32D2839A}"/>
              </a:ext>
            </a:extLst>
          </p:cNvPr>
          <p:cNvCxnSpPr/>
          <p:nvPr/>
        </p:nvCxnSpPr>
        <p:spPr>
          <a:xfrm flipV="1">
            <a:off x="158452" y="1827336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5AA5877F-9B62-4C8D-A78C-16EFADB77BB9}"/>
              </a:ext>
            </a:extLst>
          </p:cNvPr>
          <p:cNvCxnSpPr/>
          <p:nvPr/>
        </p:nvCxnSpPr>
        <p:spPr>
          <a:xfrm flipV="1">
            <a:off x="158452" y="2900826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167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de-DE" sz="2400" b="1" dirty="0"/>
              <a:t>9. Pflichtfelder füllen </a:t>
            </a:r>
            <a:br>
              <a:rPr lang="de-DE" sz="2400" b="1" dirty="0"/>
            </a:br>
            <a:r>
              <a:rPr lang="de-DE" sz="2400" b="1" dirty="0"/>
              <a:t>	- Schadensnummer mit ENTER wird automatisch erzeugt</a:t>
            </a:r>
            <a:br>
              <a:rPr lang="de-DE" sz="2400" b="1" dirty="0"/>
            </a:br>
            <a:r>
              <a:rPr lang="de-DE" sz="2400" b="1" dirty="0"/>
              <a:t>	- Schadensthema </a:t>
            </a:r>
            <a:r>
              <a:rPr lang="de-DE" sz="2400" b="1" dirty="0">
                <a:solidFill>
                  <a:srgbClr val="FF0000"/>
                </a:solidFill>
              </a:rPr>
              <a:t>mit SO-Nummer! </a:t>
            </a:r>
            <a:r>
              <a:rPr lang="de-DE" sz="2400" b="1" dirty="0"/>
              <a:t>und </a:t>
            </a:r>
            <a:r>
              <a:rPr lang="de-DE" sz="2400" b="1" dirty="0" err="1"/>
              <a:t>Objektnr</a:t>
            </a:r>
            <a:r>
              <a:rPr lang="de-DE" sz="2400" b="1" dirty="0"/>
              <a:t>. füllen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7AB1143-5EA7-4FD4-A6B5-4BDD32D2839A}"/>
              </a:ext>
            </a:extLst>
          </p:cNvPr>
          <p:cNvCxnSpPr/>
          <p:nvPr/>
        </p:nvCxnSpPr>
        <p:spPr>
          <a:xfrm flipV="1">
            <a:off x="6096000" y="6122987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AEFD0F99-61A5-40B6-8062-BB91F37DDB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43" b="8000"/>
          <a:stretch/>
        </p:blipFill>
        <p:spPr>
          <a:xfrm>
            <a:off x="924757" y="1306382"/>
            <a:ext cx="10342485" cy="5426190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D740158-DEED-4D4C-B275-2C7C3B6B05DF}"/>
              </a:ext>
            </a:extLst>
          </p:cNvPr>
          <p:cNvCxnSpPr/>
          <p:nvPr/>
        </p:nvCxnSpPr>
        <p:spPr>
          <a:xfrm flipV="1">
            <a:off x="1250272" y="3704208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528FD2C4-97B2-47FA-BD47-92A8349BA412}"/>
              </a:ext>
            </a:extLst>
          </p:cNvPr>
          <p:cNvCxnSpPr/>
          <p:nvPr/>
        </p:nvCxnSpPr>
        <p:spPr>
          <a:xfrm flipV="1">
            <a:off x="4907872" y="2813096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24A1AF0-0A0D-4C25-A6A4-07A328F7C074}"/>
              </a:ext>
            </a:extLst>
          </p:cNvPr>
          <p:cNvCxnSpPr/>
          <p:nvPr/>
        </p:nvCxnSpPr>
        <p:spPr>
          <a:xfrm flipV="1">
            <a:off x="1250272" y="2559211"/>
            <a:ext cx="7507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48EF1277-3C6F-4147-8C70-1AA7B840DEDA}"/>
              </a:ext>
            </a:extLst>
          </p:cNvPr>
          <p:cNvSpPr txBox="1"/>
          <p:nvPr/>
        </p:nvSpPr>
        <p:spPr>
          <a:xfrm>
            <a:off x="3221659" y="3572540"/>
            <a:ext cx="11376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rgbClr val="FF0000"/>
                </a:solidFill>
              </a:rPr>
              <a:t>SO-21-01784</a:t>
            </a:r>
          </a:p>
        </p:txBody>
      </p:sp>
    </p:spTree>
    <p:extLst>
      <p:ext uri="{BB962C8B-B14F-4D97-AF65-F5344CB8AC3E}">
        <p14:creationId xmlns:p14="http://schemas.microsoft.com/office/powerpoint/2010/main" val="3590524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C9466C4F-9F42-41E1-A1D2-3F7D696E9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855"/>
          </a:xfrm>
        </p:spPr>
        <p:txBody>
          <a:bodyPr>
            <a:normAutofit fontScale="90000"/>
          </a:bodyPr>
          <a:lstStyle/>
          <a:p>
            <a:r>
              <a:rPr lang="de-DE" sz="2200" b="1" dirty="0"/>
              <a:t>10. Ablage der Mail mit dem Auftragsschreiben AOK im Postbuch </a:t>
            </a:r>
            <a:br>
              <a:rPr lang="de-DE" sz="2200" b="1" dirty="0"/>
            </a:br>
            <a:r>
              <a:rPr lang="de-DE" sz="2200" b="1" dirty="0"/>
              <a:t>11. Relion Belegerfassung mit Belegnummer (Schadensnummer) – Posteingang </a:t>
            </a:r>
            <a:br>
              <a:rPr lang="de-DE" sz="2200" b="1" dirty="0"/>
            </a:br>
            <a:r>
              <a:rPr lang="de-DE" sz="2200" b="1" dirty="0"/>
              <a:t>12. Mängelmeldung – SO-Nummer sowie Schaden als Kurzbeschreibung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F64BA7C-C70F-4C9C-9207-6A4C7CE768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774"/>
          <a:stretch/>
        </p:blipFill>
        <p:spPr>
          <a:xfrm>
            <a:off x="176169" y="1514739"/>
            <a:ext cx="10036028" cy="5037063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2C2EB35-754D-44FA-9FF9-990A1F6B44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6678"/>
          <a:stretch/>
        </p:blipFill>
        <p:spPr>
          <a:xfrm>
            <a:off x="3321699" y="1663728"/>
            <a:ext cx="6517379" cy="503706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67827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Larissa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3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4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5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6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7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8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9.xml><?xml version="1.0" encoding="utf-8"?>
<a:themeOverride xmlns:a="http://schemas.openxmlformats.org/drawingml/2006/main">
  <a:clrScheme name="Graustuf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173</Words>
  <Application>Microsoft Office PowerPoint</Application>
  <PresentationFormat>Breitbild</PresentationFormat>
  <Paragraphs>13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Larissa</vt:lpstr>
      <vt:lpstr>Erfassen der Störungen der AOK PLUS</vt:lpstr>
      <vt:lpstr>1. Eingang der Conject-Meldung im ConjectFMWeb   – Instandsetzung &amp; Service – Meine Verantwortung - Meine Abteilung   - sortieren nach Meldungs-Nr. (wegen Aktualität der Meldung) </vt:lpstr>
      <vt:lpstr>2. Auftrag öffnen</vt:lpstr>
      <vt:lpstr>3. Ext. Ausführende prüfen, ggfls. nachtragen wenn nur im Text oder Kommentar </vt:lpstr>
      <vt:lpstr>4. Ausdruck extern  5. Dokument öffnen</vt:lpstr>
      <vt:lpstr>6. Auftrag als Vorgang per Mail an Laurat-Mail (info@laurat.de) senden </vt:lpstr>
      <vt:lpstr>7. E-Mail an Laurat senden </vt:lpstr>
      <vt:lpstr>8. Schadensmeldung ins Relion übertragen  - Schadensmeldung/Mangel   - Neu anlegen</vt:lpstr>
      <vt:lpstr>9. Pflichtfelder füllen   - Schadensnummer mit ENTER wird automatisch erzeugt  - Schadensthema mit SO-Nummer! und Objektnr. füllen</vt:lpstr>
      <vt:lpstr>10. Ablage der Mail mit dem Auftragsschreiben AOK im Postbuch  11. Relion Belegerfassung mit Belegnummer (Schadensnummer) – Posteingang  12. Mängelmeldung – SO-Nummer sowie Schaden als Kurzbeschreibung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Projektbearbeitung RELion</dc:title>
  <dc:creator>Christiane Stark</dc:creator>
  <cp:lastModifiedBy>Christiane Stark</cp:lastModifiedBy>
  <cp:revision>36</cp:revision>
  <dcterms:created xsi:type="dcterms:W3CDTF">2019-02-13T08:56:35Z</dcterms:created>
  <dcterms:modified xsi:type="dcterms:W3CDTF">2022-01-25T13:26:05Z</dcterms:modified>
</cp:coreProperties>
</file>